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3.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916" r:id="rId2"/>
    <p:sldMasterId id="2147483917" r:id="rId3"/>
    <p:sldMasterId id="2147483918" r:id="rId4"/>
  </p:sldMasterIdLst>
  <p:notesMasterIdLst>
    <p:notesMasterId r:id="rId10"/>
  </p:notesMasterIdLst>
  <p:handoutMasterIdLst>
    <p:handoutMasterId r:id="rId11"/>
  </p:handoutMasterIdLst>
  <p:sldIdLst>
    <p:sldId id="258" r:id="rId5"/>
    <p:sldId id="431" r:id="rId6"/>
    <p:sldId id="433" r:id="rId7"/>
    <p:sldId id="436" r:id="rId8"/>
    <p:sldId id="434" r:id="rId9"/>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itchFamily="-107" charset="0"/>
        <a:ea typeface="MS PGothic" pitchFamily="34" charset="-128"/>
        <a:cs typeface="MS PGothic" pitchFamily="34" charset="-128"/>
      </a:defRPr>
    </a:lvl1pPr>
    <a:lvl2pPr marL="457200" algn="l" defTabSz="457200" rtl="0" eaLnBrk="0" fontAlgn="base" hangingPunct="0">
      <a:spcBef>
        <a:spcPct val="0"/>
      </a:spcBef>
      <a:spcAft>
        <a:spcPct val="0"/>
      </a:spcAft>
      <a:defRPr kern="1200">
        <a:solidFill>
          <a:schemeClr val="tx1"/>
        </a:solidFill>
        <a:latin typeface="Calibri" pitchFamily="-107" charset="0"/>
        <a:ea typeface="MS PGothic" pitchFamily="34" charset="-128"/>
        <a:cs typeface="MS PGothic" pitchFamily="34" charset="-128"/>
      </a:defRPr>
    </a:lvl2pPr>
    <a:lvl3pPr marL="914400" algn="l" defTabSz="457200" rtl="0" eaLnBrk="0" fontAlgn="base" hangingPunct="0">
      <a:spcBef>
        <a:spcPct val="0"/>
      </a:spcBef>
      <a:spcAft>
        <a:spcPct val="0"/>
      </a:spcAft>
      <a:defRPr kern="1200">
        <a:solidFill>
          <a:schemeClr val="tx1"/>
        </a:solidFill>
        <a:latin typeface="Calibri" pitchFamily="-107" charset="0"/>
        <a:ea typeface="MS PGothic" pitchFamily="34" charset="-128"/>
        <a:cs typeface="MS PGothic" pitchFamily="34" charset="-128"/>
      </a:defRPr>
    </a:lvl3pPr>
    <a:lvl4pPr marL="1371600" algn="l" defTabSz="457200" rtl="0" eaLnBrk="0" fontAlgn="base" hangingPunct="0">
      <a:spcBef>
        <a:spcPct val="0"/>
      </a:spcBef>
      <a:spcAft>
        <a:spcPct val="0"/>
      </a:spcAft>
      <a:defRPr kern="1200">
        <a:solidFill>
          <a:schemeClr val="tx1"/>
        </a:solidFill>
        <a:latin typeface="Calibri" pitchFamily="-107" charset="0"/>
        <a:ea typeface="MS PGothic" pitchFamily="34" charset="-128"/>
        <a:cs typeface="MS PGothic" pitchFamily="34" charset="-128"/>
      </a:defRPr>
    </a:lvl4pPr>
    <a:lvl5pPr marL="1828800" algn="l" defTabSz="457200" rtl="0" eaLnBrk="0" fontAlgn="base" hangingPunct="0">
      <a:spcBef>
        <a:spcPct val="0"/>
      </a:spcBef>
      <a:spcAft>
        <a:spcPct val="0"/>
      </a:spcAft>
      <a:defRPr kern="1200">
        <a:solidFill>
          <a:schemeClr val="tx1"/>
        </a:solidFill>
        <a:latin typeface="Calibri" pitchFamily="-107" charset="0"/>
        <a:ea typeface="MS PGothic" pitchFamily="34" charset="-128"/>
        <a:cs typeface="MS PGothic" pitchFamily="34" charset="-128"/>
      </a:defRPr>
    </a:lvl5pPr>
    <a:lvl6pPr marL="2286000" algn="l" defTabSz="457200" rtl="0" eaLnBrk="1" latinLnBrk="0" hangingPunct="1">
      <a:defRPr kern="1200">
        <a:solidFill>
          <a:schemeClr val="tx1"/>
        </a:solidFill>
        <a:latin typeface="Calibri" pitchFamily="-107" charset="0"/>
        <a:ea typeface="MS PGothic" pitchFamily="34" charset="-128"/>
        <a:cs typeface="MS PGothic" pitchFamily="34" charset="-128"/>
      </a:defRPr>
    </a:lvl6pPr>
    <a:lvl7pPr marL="2743200" algn="l" defTabSz="457200" rtl="0" eaLnBrk="1" latinLnBrk="0" hangingPunct="1">
      <a:defRPr kern="1200">
        <a:solidFill>
          <a:schemeClr val="tx1"/>
        </a:solidFill>
        <a:latin typeface="Calibri" pitchFamily="-107" charset="0"/>
        <a:ea typeface="MS PGothic" pitchFamily="34" charset="-128"/>
        <a:cs typeface="MS PGothic" pitchFamily="34" charset="-128"/>
      </a:defRPr>
    </a:lvl7pPr>
    <a:lvl8pPr marL="3200400" algn="l" defTabSz="457200" rtl="0" eaLnBrk="1" latinLnBrk="0" hangingPunct="1">
      <a:defRPr kern="1200">
        <a:solidFill>
          <a:schemeClr val="tx1"/>
        </a:solidFill>
        <a:latin typeface="Calibri" pitchFamily="-107" charset="0"/>
        <a:ea typeface="MS PGothic" pitchFamily="34" charset="-128"/>
        <a:cs typeface="MS PGothic" pitchFamily="34" charset="-128"/>
      </a:defRPr>
    </a:lvl8pPr>
    <a:lvl9pPr marL="3657600" algn="l" defTabSz="457200" rtl="0" eaLnBrk="1" latinLnBrk="0" hangingPunct="1">
      <a:defRPr kern="1200">
        <a:solidFill>
          <a:schemeClr val="tx1"/>
        </a:solidFill>
        <a:latin typeface="Calibri" pitchFamily="-107" charset="0"/>
        <a:ea typeface="MS PGothic" pitchFamily="34" charset="-128"/>
        <a:cs typeface="MS PGothic" pitchFamily="34"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9900"/>
    <a:srgbClr val="33CC33"/>
    <a:srgbClr val="7FDF3E"/>
    <a:srgbClr val="FF28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343" autoAdjust="0"/>
    <p:restoredTop sz="74168" autoAdjust="0"/>
  </p:normalViewPr>
  <p:slideViewPr>
    <p:cSldViewPr snapToGrid="0">
      <p:cViewPr>
        <p:scale>
          <a:sx n="100" d="100"/>
          <a:sy n="100" d="100"/>
        </p:scale>
        <p:origin x="1032" y="-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4" d="100"/>
          <a:sy n="84" d="100"/>
        </p:scale>
        <p:origin x="-2136"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B2C871EA-3F4A-B446-AAA6-F4EFEFD8FEAE}" type="datetimeFigureOut">
              <a:rPr lang="en-US"/>
              <a:pPr/>
              <a:t>3/29/17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6BF8EBFA-4958-A54C-B2A1-9EB6686235D9}" type="slidenum">
              <a:rPr lang="en-US"/>
              <a:pPr/>
              <a:t>‹#›</a:t>
            </a:fld>
            <a:endParaRPr lang="en-US"/>
          </a:p>
        </p:txBody>
      </p:sp>
    </p:spTree>
    <p:extLst>
      <p:ext uri="{BB962C8B-B14F-4D97-AF65-F5344CB8AC3E}">
        <p14:creationId xmlns:p14="http://schemas.microsoft.com/office/powerpoint/2010/main" val="33908068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p:txBody>
      </p:sp>
    </p:spTree>
    <p:extLst>
      <p:ext uri="{BB962C8B-B14F-4D97-AF65-F5344CB8AC3E}">
        <p14:creationId xmlns:p14="http://schemas.microsoft.com/office/powerpoint/2010/main" val="12170654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pitchFamily="34"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pitchFamily="34" charset="-128"/>
      </a:defRPr>
    </a:lvl2pPr>
    <a:lvl3pPr marL="1143000" indent="-228600" algn="l" defTabSz="457200" rtl="0" eaLnBrk="0" fontAlgn="base" hangingPunct="0">
      <a:spcBef>
        <a:spcPct val="30000"/>
      </a:spcBef>
      <a:spcAft>
        <a:spcPct val="0"/>
      </a:spcAft>
      <a:defRPr sz="1200" kern="1200">
        <a:solidFill>
          <a:schemeClr val="tx1"/>
        </a:solidFill>
        <a:latin typeface="+mn-lt"/>
        <a:ea typeface="ヒラギノ角ゴ Pro W3" pitchFamily="-111" charset="-128"/>
        <a:cs typeface="ヒラギノ角ゴ Pro W3" pitchFamily="-111" charset="-128"/>
      </a:defRPr>
    </a:lvl3pPr>
    <a:lvl4pPr marL="1600200" indent="-228600" algn="l" defTabSz="457200" rtl="0" eaLnBrk="0" fontAlgn="base" hangingPunct="0">
      <a:spcBef>
        <a:spcPct val="30000"/>
      </a:spcBef>
      <a:spcAft>
        <a:spcPct val="0"/>
      </a:spcAft>
      <a:defRPr sz="1200" kern="1200">
        <a:solidFill>
          <a:schemeClr val="tx1"/>
        </a:solidFill>
        <a:latin typeface="+mn-lt"/>
        <a:ea typeface="ヒラギノ角ゴ Pro W3" pitchFamily="-111" charset="-128"/>
        <a:cs typeface="ヒラギノ角ゴ Pro W3" charset="0"/>
      </a:defRPr>
    </a:lvl4pPr>
    <a:lvl5pPr marL="2057400" indent="-2286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pitchFamily="34"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Slide Image Placeholder 1"/>
          <p:cNvSpPr>
            <a:spLocks noGrp="1" noRot="1" noChangeAspect="1" noTextEdit="1"/>
          </p:cNvSpPr>
          <p:nvPr>
            <p:ph type="sldImg"/>
          </p:nvPr>
        </p:nvSpPr>
        <p:spPr bwMode="auto">
          <a:noFill/>
          <a:ln>
            <a:solidFill>
              <a:srgbClr val="000000"/>
            </a:solidFill>
            <a:miter lim="800000"/>
            <a:headEnd/>
            <a:tailEnd/>
          </a:ln>
        </p:spPr>
      </p:sp>
      <p:sp>
        <p:nvSpPr>
          <p:cNvPr id="12290" name="Notes Placeholder 2"/>
          <p:cNvSpPr>
            <a:spLocks noGrp="1"/>
          </p:cNvSpPr>
          <p:nvPr>
            <p:ph type="body" idx="1"/>
          </p:nvPr>
        </p:nvSpPr>
        <p:spPr bwMode="auto">
          <a:noFill/>
        </p:spPr>
        <p:txBody>
          <a:bodyPr/>
          <a:lstStyle/>
          <a:p>
            <a:r>
              <a:rPr lang="en-US" b="1" i="1"/>
              <a:t>Lecture notes:</a:t>
            </a:r>
          </a:p>
          <a:p>
            <a:r>
              <a:rPr lang="en-US"/>
              <a:t>Note that “long-lasting” is </a:t>
            </a:r>
            <a:r>
              <a:rPr lang="en-US" i="1"/>
              <a:t>italicized</a:t>
            </a:r>
            <a:r>
              <a:rPr lang="en-US"/>
              <a:t>, emphasizing that the cartel will NOT fall apart due to firms defecting from an agreement.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b="1" i="1" dirty="0"/>
              <a:t>Lecture notes:</a:t>
            </a:r>
          </a:p>
          <a:p>
            <a:endParaRPr lang="en-US" dirty="0"/>
          </a:p>
          <a:p>
            <a:pPr marL="171450" indent="-171450">
              <a:buFont typeface="Arial" charset="0"/>
              <a:buChar char="•"/>
            </a:pPr>
            <a:r>
              <a:rPr lang="en-US" dirty="0"/>
              <a:t>If the “cheater” increases its price, but the other firms keep their prices the same, the cheater will lose customers to the lower priced firms.</a:t>
            </a:r>
          </a:p>
          <a:p>
            <a:pPr marL="171450" indent="-171450">
              <a:buFont typeface="Arial" charset="0"/>
              <a:buChar char="•"/>
            </a:pPr>
            <a:r>
              <a:rPr lang="en-US" dirty="0"/>
              <a:t>If the “cheater” decreases its price, and the other firms match that price cut, the cheater will not gain many more customers.</a:t>
            </a:r>
          </a:p>
          <a:p>
            <a:endParaRPr lang="en-US" dirty="0"/>
          </a:p>
          <a:p>
            <a:r>
              <a:rPr lang="en-US" dirty="0"/>
              <a:t>Basically, you don’t want to be the firm with the high price since that will result in you losing market shares to your competitors.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b="1" i="1" dirty="0"/>
              <a:t>Image: </a:t>
            </a:r>
            <a:r>
              <a:rPr lang="en-US" dirty="0"/>
              <a:t>Animated Figure 13A.1</a:t>
            </a:r>
            <a:endParaRPr lang="en-US" b="1" dirty="0"/>
          </a:p>
          <a:p>
            <a:endParaRPr lang="en-US" b="1" i="1" dirty="0"/>
          </a:p>
          <a:p>
            <a:r>
              <a:rPr lang="en-US" b="1" i="1" dirty="0"/>
              <a:t>Lecture notes:</a:t>
            </a:r>
          </a:p>
          <a:p>
            <a:r>
              <a:rPr lang="en-US" dirty="0"/>
              <a:t>The figure on the slide starts out with each of the firms in the industry charging P and producing Q.</a:t>
            </a:r>
          </a:p>
          <a:p>
            <a:endParaRPr lang="en-US" dirty="0"/>
          </a:p>
          <a:p>
            <a:r>
              <a:rPr lang="en-US" dirty="0"/>
              <a:t>The demand is kinked because:</a:t>
            </a:r>
          </a:p>
          <a:p>
            <a:endParaRPr lang="en-US" dirty="0"/>
          </a:p>
          <a:p>
            <a:r>
              <a:rPr lang="en-US" dirty="0"/>
              <a:t>First click: </a:t>
            </a:r>
          </a:p>
          <a:p>
            <a:pPr marL="171450" indent="-171450">
              <a:buFont typeface="Arial" charset="0"/>
              <a:buChar char="•"/>
            </a:pPr>
            <a:r>
              <a:rPr lang="en-US" dirty="0"/>
              <a:t>Labels top half of demand curve.</a:t>
            </a:r>
          </a:p>
          <a:p>
            <a:pPr marL="171450" indent="-171450">
              <a:buFont typeface="Arial" charset="0"/>
              <a:buChar char="•"/>
            </a:pPr>
            <a:r>
              <a:rPr lang="en-US" dirty="0"/>
              <a:t>If rivals ignore the price increase, the demand curve is relatively </a:t>
            </a:r>
            <a:r>
              <a:rPr lang="en-US" i="1" dirty="0"/>
              <a:t>elastic</a:t>
            </a:r>
            <a:r>
              <a:rPr lang="en-US" dirty="0"/>
              <a:t> since the firm that increases its price will see a large decrease in quantity demanded.</a:t>
            </a:r>
          </a:p>
          <a:p>
            <a:r>
              <a:rPr lang="en-US" dirty="0"/>
              <a:t>Second click: </a:t>
            </a:r>
          </a:p>
          <a:p>
            <a:pPr marL="171450" indent="-171450">
              <a:buFont typeface="Arial" charset="0"/>
              <a:buChar char="•"/>
            </a:pPr>
            <a:r>
              <a:rPr lang="en-US" dirty="0"/>
              <a:t>Labels bottom half of demand curve.</a:t>
            </a:r>
          </a:p>
          <a:p>
            <a:pPr marL="171450" indent="-171450">
              <a:buFont typeface="Arial" charset="0"/>
              <a:buChar char="•"/>
            </a:pPr>
            <a:r>
              <a:rPr lang="en-US" dirty="0"/>
              <a:t>If rivals match the price decrease, the demand curve is relatively </a:t>
            </a:r>
            <a:r>
              <a:rPr lang="en-US" i="1" dirty="0"/>
              <a:t>inelastic</a:t>
            </a:r>
            <a:r>
              <a:rPr lang="en-US" dirty="0"/>
              <a:t> since the price cut will not gain many more customers.</a:t>
            </a:r>
          </a:p>
          <a:p>
            <a:r>
              <a:rPr lang="en-US" dirty="0"/>
              <a:t>Third click:</a:t>
            </a:r>
          </a:p>
          <a:p>
            <a:pPr marL="171450" indent="-171450">
              <a:buFont typeface="Arial" charset="0"/>
              <a:buChar char="•"/>
            </a:pPr>
            <a:r>
              <a:rPr lang="en-US" dirty="0"/>
              <a:t>Draws in the MR curve.</a:t>
            </a:r>
          </a:p>
          <a:p>
            <a:pPr marL="171450" indent="-171450">
              <a:buFont typeface="Arial" charset="0"/>
              <a:buChar char="•"/>
            </a:pPr>
            <a:r>
              <a:rPr lang="en-US" dirty="0"/>
              <a:t>The marginal revenue curve (MR) is discontinuous at the kink. The gap is illustrated by the dashed black vertical line. </a:t>
            </a:r>
          </a:p>
          <a:p>
            <a:pPr>
              <a:buFontTx/>
              <a:buChar char="•"/>
            </a:pPr>
            <a:endParaRPr lang="en-US" dirty="0"/>
          </a:p>
          <a:p>
            <a:r>
              <a:rPr lang="en-US" dirty="0"/>
              <a:t>Why does this illustrate that a group of </a:t>
            </a:r>
            <a:r>
              <a:rPr lang="en-US" dirty="0" err="1"/>
              <a:t>oligopolists</a:t>
            </a:r>
            <a:r>
              <a:rPr lang="en-US" dirty="0"/>
              <a:t> will keep the same price and output?</a:t>
            </a:r>
          </a:p>
          <a:p>
            <a:endParaRPr lang="en-US" dirty="0"/>
          </a:p>
          <a:p>
            <a:r>
              <a:rPr lang="en-US" dirty="0"/>
              <a:t>Fourth click: </a:t>
            </a:r>
          </a:p>
          <a:p>
            <a:pPr marL="171450" indent="-171450">
              <a:buFont typeface="Arial" charset="0"/>
              <a:buChar char="•"/>
            </a:pPr>
            <a:r>
              <a:rPr lang="en-US" dirty="0"/>
              <a:t>Draws in MC</a:t>
            </a:r>
            <a:r>
              <a:rPr lang="en-US" baseline="-25000" dirty="0"/>
              <a:t>1</a:t>
            </a:r>
            <a:r>
              <a:rPr lang="en-US" dirty="0"/>
              <a:t> and MC</a:t>
            </a:r>
            <a:r>
              <a:rPr lang="en-US" baseline="-25000" dirty="0"/>
              <a:t>2</a:t>
            </a:r>
            <a:r>
              <a:rPr lang="en-US" dirty="0"/>
              <a:t>.</a:t>
            </a:r>
          </a:p>
          <a:p>
            <a:pPr marL="171450" indent="-171450">
              <a:buFont typeface="Arial" charset="0"/>
              <a:buChar char="•"/>
            </a:pPr>
            <a:r>
              <a:rPr lang="en-US" dirty="0"/>
              <a:t>More than one marginal cost curve intersects marginal revenue at output level Q.</a:t>
            </a:r>
          </a:p>
          <a:p>
            <a:pPr marL="171450" indent="-171450">
              <a:buFont typeface="Arial" charset="0"/>
              <a:buChar char="•"/>
            </a:pPr>
            <a:r>
              <a:rPr lang="en-US" dirty="0"/>
              <a:t>So changes in marginal cost will not lead to a firm to change its price.</a:t>
            </a:r>
          </a:p>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b="1" i="1" dirty="0"/>
              <a:t>Lecture notes:</a:t>
            </a:r>
          </a:p>
          <a:p>
            <a:endParaRPr lang="en-US" b="1" i="1" dirty="0"/>
          </a:p>
          <a:p>
            <a:r>
              <a:rPr lang="en-US" dirty="0"/>
              <a:t>Problem with Kinked Demand Model:</a:t>
            </a:r>
          </a:p>
          <a:p>
            <a:pPr marL="171450" indent="-171450">
              <a:buFont typeface="Arial" charset="0"/>
              <a:buChar char="•"/>
            </a:pPr>
            <a:r>
              <a:rPr lang="en-US" dirty="0"/>
              <a:t>Can explain why prices oligopoly firms maintain the same price, but cannot explain why prices change (unless there is a large shift in MC)</a:t>
            </a:r>
          </a:p>
          <a:p>
            <a:endParaRPr lang="en-US" dirty="0"/>
          </a:p>
          <a:p>
            <a:r>
              <a:rPr lang="en-US" dirty="0"/>
              <a:t>Explicit collusion:</a:t>
            </a:r>
          </a:p>
          <a:p>
            <a:pPr marL="171450" indent="-171450">
              <a:buFont typeface="Arial" charset="0"/>
              <a:buChar char="•"/>
            </a:pPr>
            <a:r>
              <a:rPr lang="en-US" dirty="0"/>
              <a:t>A funny way to think about explicit collusion is to picture firms verbally agreeing, talking, and shaking hands in a secret location while they all smoke cigars together while laughing.</a:t>
            </a:r>
          </a:p>
          <a:p>
            <a:endParaRPr lang="en-US" dirty="0"/>
          </a:p>
          <a:p>
            <a:r>
              <a:rPr lang="en-US" dirty="0"/>
              <a:t>Tacit collusion:</a:t>
            </a:r>
          </a:p>
          <a:p>
            <a:pPr marL="171450" indent="-171450">
              <a:buFont typeface="Arial" charset="0"/>
              <a:buChar char="•"/>
            </a:pPr>
            <a:r>
              <a:rPr lang="en-US" dirty="0"/>
              <a:t>No “official” deal is made, but there is an “unwritten rule” of cooperation that everyone follows. No one wants to “rock the boat.”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Title 1"/>
          <p:cNvSpPr txBox="1">
            <a:spLocks/>
          </p:cNvSpPr>
          <p:nvPr userDrawn="1"/>
        </p:nvSpPr>
        <p:spPr bwMode="auto">
          <a:xfrm>
            <a:off x="323850" y="1350963"/>
            <a:ext cx="2989263" cy="4179887"/>
          </a:xfrm>
          <a:prstGeom prst="rect">
            <a:avLst/>
          </a:prstGeom>
          <a:noFill/>
          <a:ln>
            <a:noFill/>
          </a:ln>
          <a:extLst/>
        </p:spPr>
        <p:txBody>
          <a:bodyPr anchor="ctr">
            <a:prstTxWarp prst="textNoShape">
              <a:avLst/>
            </a:prstTxWarp>
          </a:bodyPr>
          <a:lstStyle/>
          <a:p>
            <a:pPr algn="r" eaLnBrk="1" hangingPunct="1"/>
            <a:endParaRPr lang="en-US" sz="20000" b="1">
              <a:solidFill>
                <a:srgbClr val="FF2807"/>
              </a:solidFill>
              <a:latin typeface="Helvetica Neue" pitchFamily="-107" charset="0"/>
              <a:ea typeface="Helvetica Neue" pitchFamily="-107" charset="0"/>
              <a:cs typeface="Helvetica Neue" pitchFamily="-107" charset="0"/>
            </a:endParaRPr>
          </a:p>
        </p:txBody>
      </p:sp>
      <p:cxnSp>
        <p:nvCxnSpPr>
          <p:cNvPr id="5" name="Straight Connector 4"/>
          <p:cNvCxnSpPr/>
          <p:nvPr userDrawn="1"/>
        </p:nvCxnSpPr>
        <p:spPr>
          <a:xfrm>
            <a:off x="3575050" y="1350963"/>
            <a:ext cx="0" cy="4179887"/>
          </a:xfrm>
          <a:prstGeom prst="line">
            <a:avLst/>
          </a:prstGeom>
          <a:ln w="57150" cmpd="sng">
            <a:solidFill>
              <a:schemeClr val="tx1"/>
            </a:solidFill>
          </a:ln>
          <a:effectLst/>
        </p:spPr>
        <p:style>
          <a:lnRef idx="2">
            <a:schemeClr val="dk1"/>
          </a:lnRef>
          <a:fillRef idx="0">
            <a:schemeClr val="dk1"/>
          </a:fillRef>
          <a:effectRef idx="1">
            <a:schemeClr val="dk1"/>
          </a:effectRef>
          <a:fontRef idx="minor">
            <a:schemeClr val="tx1"/>
          </a:fontRef>
        </p:style>
      </p:cxnSp>
      <p:sp>
        <p:nvSpPr>
          <p:cNvPr id="7" name="Title 1"/>
          <p:cNvSpPr>
            <a:spLocks noGrp="1"/>
          </p:cNvSpPr>
          <p:nvPr>
            <p:ph type="ctrTitle"/>
          </p:nvPr>
        </p:nvSpPr>
        <p:spPr>
          <a:xfrm>
            <a:off x="3728854" y="1350817"/>
            <a:ext cx="5107663" cy="4179455"/>
          </a:xfrm>
        </p:spPr>
        <p:txBody>
          <a:bodyPr>
            <a:normAutofit fontScale="90000"/>
          </a:bodyPr>
          <a:lstStyle>
            <a:lvl1pPr algn="l">
              <a:defRPr cap="all" baseline="0">
                <a:solidFill>
                  <a:srgbClr val="669900"/>
                </a:solidFill>
              </a:defRPr>
            </a:lvl1pPr>
          </a:lstStyle>
          <a:p>
            <a:r>
              <a:rPr lang="en-US" dirty="0"/>
              <a:t>Click to edit Master title style</a:t>
            </a:r>
          </a:p>
        </p:txBody>
      </p:sp>
      <p:sp>
        <p:nvSpPr>
          <p:cNvPr id="12" name="Text Placeholder 11"/>
          <p:cNvSpPr>
            <a:spLocks noGrp="1"/>
          </p:cNvSpPr>
          <p:nvPr>
            <p:ph type="body" sz="quarter" idx="10"/>
          </p:nvPr>
        </p:nvSpPr>
        <p:spPr>
          <a:xfrm>
            <a:off x="323274" y="1350817"/>
            <a:ext cx="3117273" cy="4179455"/>
          </a:xfrm>
        </p:spPr>
        <p:txBody>
          <a:bodyPr anchor="ctr">
            <a:noAutofit/>
          </a:bodyPr>
          <a:lstStyle>
            <a:lvl1pPr marL="0" indent="0" algn="r">
              <a:buNone/>
              <a:defRPr sz="20000" b="0" i="0">
                <a:solidFill>
                  <a:srgbClr val="669900"/>
                </a:solidFill>
                <a:latin typeface="Helvetica Neue Medium"/>
                <a:cs typeface="Helvetica Neue Medium"/>
              </a:defRPr>
            </a:lvl1pPr>
          </a:lstStyle>
          <a:p>
            <a:pPr lvl="0"/>
            <a:r>
              <a:rPr lang="en-US" dirty="0"/>
              <a:t>Click to edit Master text styles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27314"/>
          </a:xfrm>
        </p:spPr>
        <p:txBody>
          <a:bodyPr/>
          <a:lstStyle/>
          <a:p>
            <a:r>
              <a:rPr lang="en-US" dirty="0"/>
              <a:t>Click to edit Master title style</a:t>
            </a:r>
          </a:p>
        </p:txBody>
      </p:sp>
    </p:spTree>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p:nvPr userDrawn="1"/>
        </p:nvCxnSpPr>
        <p:spPr>
          <a:xfrm>
            <a:off x="0" y="1543050"/>
            <a:ext cx="9144000" cy="0"/>
          </a:xfrm>
          <a:prstGeom prst="line">
            <a:avLst/>
          </a:prstGeom>
          <a:ln w="57150" cmpd="sng">
            <a:solidFill>
              <a:srgbClr val="669900"/>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457200" y="-1"/>
            <a:ext cx="8229600" cy="1527337"/>
          </a:xfrm>
        </p:spPr>
        <p:txBody>
          <a:bodyPr/>
          <a:lstStyle>
            <a:lvl1pPr algn="l">
              <a:defRPr/>
            </a:lvl1pPr>
          </a:lstStyle>
          <a:p>
            <a:r>
              <a:rPr lang="en-US" dirty="0"/>
              <a:t>Click to edit Master title style</a:t>
            </a:r>
          </a:p>
        </p:txBody>
      </p:sp>
      <p:sp>
        <p:nvSpPr>
          <p:cNvPr id="3" name="Content Placeholder 2"/>
          <p:cNvSpPr>
            <a:spLocks noGrp="1"/>
          </p:cNvSpPr>
          <p:nvPr>
            <p:ph idx="1"/>
          </p:nvPr>
        </p:nvSpPr>
        <p:spPr>
          <a:xfrm>
            <a:off x="457200" y="1713168"/>
            <a:ext cx="8229600" cy="4896248"/>
          </a:xfrm>
        </p:spPr>
        <p:txBody>
          <a:bodyPr/>
          <a:lstStyle/>
          <a:p>
            <a:pPr lvl="0"/>
            <a:r>
              <a:rPr lang="en-US" dirty="0"/>
              <a:t>Click to edit Master text styles</a:t>
            </a:r>
          </a:p>
          <a:p>
            <a:pPr lvl="1"/>
            <a:r>
              <a:rPr lang="en-US" dirty="0"/>
              <a:t>Second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5" name="Straight Connector 4"/>
          <p:cNvCxnSpPr/>
          <p:nvPr userDrawn="1"/>
        </p:nvCxnSpPr>
        <p:spPr>
          <a:xfrm>
            <a:off x="0" y="1543050"/>
            <a:ext cx="9144000" cy="0"/>
          </a:xfrm>
          <a:prstGeom prst="line">
            <a:avLst/>
          </a:prstGeom>
          <a:ln w="57150" cmpd="sng">
            <a:solidFill>
              <a:srgbClr val="669900"/>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457200" y="0"/>
            <a:ext cx="8229600" cy="1518756"/>
          </a:xfrm>
        </p:spPr>
        <p:txBody>
          <a:bodyPr/>
          <a:lstStyle>
            <a:lvl1pPr algn="l">
              <a:defRPr/>
            </a:lvl1pPr>
          </a:lstStyle>
          <a:p>
            <a:r>
              <a:rPr lang="en-US" dirty="0"/>
              <a:t>Click to edit Master title style</a:t>
            </a:r>
          </a:p>
        </p:txBody>
      </p:sp>
      <p:sp>
        <p:nvSpPr>
          <p:cNvPr id="3" name="Content Placeholder 2"/>
          <p:cNvSpPr>
            <a:spLocks noGrp="1"/>
          </p:cNvSpPr>
          <p:nvPr>
            <p:ph sz="half" idx="1"/>
          </p:nvPr>
        </p:nvSpPr>
        <p:spPr>
          <a:xfrm>
            <a:off x="457200" y="1670552"/>
            <a:ext cx="4038600" cy="5002721"/>
          </a:xfrm>
        </p:spPr>
        <p:txBody>
          <a:bodyPr/>
          <a:lstStyle>
            <a:lvl1pPr>
              <a:defRPr sz="3600"/>
            </a:lvl1pPr>
            <a:lvl2pPr>
              <a:defRPr sz="3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4" name="Content Placeholder 3"/>
          <p:cNvSpPr>
            <a:spLocks noGrp="1"/>
          </p:cNvSpPr>
          <p:nvPr>
            <p:ph sz="half" idx="2"/>
          </p:nvPr>
        </p:nvSpPr>
        <p:spPr>
          <a:xfrm>
            <a:off x="4648200" y="1670552"/>
            <a:ext cx="4038600" cy="5002721"/>
          </a:xfrm>
        </p:spPr>
        <p:txBody>
          <a:bodyPr/>
          <a:lstStyle>
            <a:lvl1pPr>
              <a:defRPr sz="3600"/>
            </a:lvl1pPr>
            <a:lvl2pPr>
              <a:defRPr sz="3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4" Type="http://schemas.openxmlformats.org/officeDocument/2006/relationships/slideLayout" Target="../slideLayouts/slideLayout7.xml"/><Relationship Id="rId5" Type="http://schemas.openxmlformats.org/officeDocument/2006/relationships/slideLayout" Target="../slideLayouts/slideLayout8.xml"/><Relationship Id="rId6" Type="http://schemas.openxmlformats.org/officeDocument/2006/relationships/slideLayout" Target="../slideLayouts/slideLayout9.xml"/><Relationship Id="rId7" Type="http://schemas.openxmlformats.org/officeDocument/2006/relationships/slideLayout" Target="../slideLayouts/slideLayout10.xml"/><Relationship Id="rId8" Type="http://schemas.openxmlformats.org/officeDocument/2006/relationships/slideLayout" Target="../slideLayouts/slideLayout11.xml"/><Relationship Id="rId9" Type="http://schemas.openxmlformats.org/officeDocument/2006/relationships/slideLayout" Target="../slideLayouts/slideLayout12.xml"/><Relationship Id="rId10" Type="http://schemas.openxmlformats.org/officeDocument/2006/relationships/theme" Target="../theme/theme2.xml"/><Relationship Id="rId1" Type="http://schemas.openxmlformats.org/officeDocument/2006/relationships/slideLayout" Target="../slideLayouts/slideLayout4.xml"/><Relationship Id="rId2"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theme" Target="../theme/theme3.xml"/><Relationship Id="rId1" Type="http://schemas.openxmlformats.org/officeDocument/2006/relationships/slideLayout" Target="../slideLayouts/slideLayout13.xml"/><Relationship Id="rId2"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3.xml"/><Relationship Id="rId4" Type="http://schemas.openxmlformats.org/officeDocument/2006/relationships/slideLayout" Target="../slideLayouts/slideLayout24.xml"/><Relationship Id="rId5" Type="http://schemas.openxmlformats.org/officeDocument/2006/relationships/slideLayout" Target="../slideLayouts/slideLayout25.xml"/><Relationship Id="rId6" Type="http://schemas.openxmlformats.org/officeDocument/2006/relationships/slideLayout" Target="../slideLayouts/slideLayout26.xml"/><Relationship Id="rId7" Type="http://schemas.openxmlformats.org/officeDocument/2006/relationships/slideLayout" Target="../slideLayouts/slideLayout27.xml"/><Relationship Id="rId8" Type="http://schemas.openxmlformats.org/officeDocument/2006/relationships/slideLayout" Target="../slideLayouts/slideLayout28.xml"/><Relationship Id="rId9" Type="http://schemas.openxmlformats.org/officeDocument/2006/relationships/theme" Target="../theme/theme4.xml"/><Relationship Id="rId1" Type="http://schemas.openxmlformats.org/officeDocument/2006/relationships/slideLayout" Target="../slideLayouts/slideLayout21.xml"/><Relationship Id="rId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p:txBody>
      </p:sp>
    </p:spTree>
  </p:cSld>
  <p:clrMap bg1="lt1" tx1="dk1" bg2="lt2" tx2="dk2" accent1="accent1" accent2="accent2" accent3="accent3" accent4="accent4" accent5="accent5" accent6="accent6" hlink="hlink" folHlink="folHlink"/>
  <p:sldLayoutIdLst>
    <p:sldLayoutId id="2147484420" r:id="rId1"/>
    <p:sldLayoutId id="2147484421" r:id="rId2"/>
    <p:sldLayoutId id="2147484422" r:id="rId3"/>
  </p:sldLayoutIdLst>
  <p:txStyles>
    <p:titleStyle>
      <a:lvl1pPr algn="l" defTabSz="457200" rtl="0" eaLnBrk="0" fontAlgn="base" hangingPunct="0">
        <a:spcBef>
          <a:spcPct val="0"/>
        </a:spcBef>
        <a:spcAft>
          <a:spcPct val="0"/>
        </a:spcAft>
        <a:defRPr sz="4400" b="1" kern="1200">
          <a:solidFill>
            <a:schemeClr val="tx1"/>
          </a:solidFill>
          <a:latin typeface="Arial"/>
          <a:ea typeface="MS PGothic" pitchFamily="34" charset="-128"/>
          <a:cs typeface="Arial"/>
        </a:defRPr>
      </a:lvl1pPr>
      <a:lvl2pPr algn="l" defTabSz="457200" rtl="0" eaLnBrk="0" fontAlgn="base" hangingPunct="0">
        <a:spcBef>
          <a:spcPct val="0"/>
        </a:spcBef>
        <a:spcAft>
          <a:spcPct val="0"/>
        </a:spcAft>
        <a:defRPr sz="4400" b="1">
          <a:solidFill>
            <a:schemeClr val="tx1"/>
          </a:solidFill>
          <a:latin typeface="Arial" charset="0"/>
          <a:ea typeface="MS PGothic" pitchFamily="34" charset="-128"/>
          <a:cs typeface="Arial" pitchFamily="34" charset="0"/>
        </a:defRPr>
      </a:lvl2pPr>
      <a:lvl3pPr algn="l" defTabSz="457200" rtl="0" eaLnBrk="0" fontAlgn="base" hangingPunct="0">
        <a:spcBef>
          <a:spcPct val="0"/>
        </a:spcBef>
        <a:spcAft>
          <a:spcPct val="0"/>
        </a:spcAft>
        <a:defRPr sz="4400" b="1">
          <a:solidFill>
            <a:schemeClr val="tx1"/>
          </a:solidFill>
          <a:latin typeface="Arial" charset="0"/>
          <a:ea typeface="MS PGothic" pitchFamily="34" charset="-128"/>
          <a:cs typeface="Arial" pitchFamily="34" charset="0"/>
        </a:defRPr>
      </a:lvl3pPr>
      <a:lvl4pPr algn="l" defTabSz="457200" rtl="0" eaLnBrk="0" fontAlgn="base" hangingPunct="0">
        <a:spcBef>
          <a:spcPct val="0"/>
        </a:spcBef>
        <a:spcAft>
          <a:spcPct val="0"/>
        </a:spcAft>
        <a:defRPr sz="4400" b="1">
          <a:solidFill>
            <a:schemeClr val="tx1"/>
          </a:solidFill>
          <a:latin typeface="Arial" charset="0"/>
          <a:ea typeface="MS PGothic" pitchFamily="34" charset="-128"/>
          <a:cs typeface="Arial" pitchFamily="34" charset="0"/>
        </a:defRPr>
      </a:lvl4pPr>
      <a:lvl5pPr algn="l" defTabSz="457200" rtl="0" eaLnBrk="0" fontAlgn="base" hangingPunct="0">
        <a:spcBef>
          <a:spcPct val="0"/>
        </a:spcBef>
        <a:spcAft>
          <a:spcPct val="0"/>
        </a:spcAft>
        <a:defRPr sz="4400" b="1">
          <a:solidFill>
            <a:schemeClr val="tx1"/>
          </a:solidFill>
          <a:latin typeface="Arial" charset="0"/>
          <a:ea typeface="MS PGothic" pitchFamily="34" charset="-128"/>
          <a:cs typeface="Arial" pitchFamily="34" charset="0"/>
        </a:defRPr>
      </a:lvl5pPr>
      <a:lvl6pPr marL="457200" algn="l" defTabSz="457200" rtl="0" fontAlgn="base">
        <a:spcBef>
          <a:spcPct val="0"/>
        </a:spcBef>
        <a:spcAft>
          <a:spcPct val="0"/>
        </a:spcAft>
        <a:defRPr sz="4400" b="1">
          <a:solidFill>
            <a:schemeClr val="tx1"/>
          </a:solidFill>
          <a:latin typeface="Helvetica Neue" charset="0"/>
          <a:ea typeface="ＭＳ Ｐゴシック" charset="0"/>
        </a:defRPr>
      </a:lvl6pPr>
      <a:lvl7pPr marL="914400" algn="l" defTabSz="457200" rtl="0" fontAlgn="base">
        <a:spcBef>
          <a:spcPct val="0"/>
        </a:spcBef>
        <a:spcAft>
          <a:spcPct val="0"/>
        </a:spcAft>
        <a:defRPr sz="4400" b="1">
          <a:solidFill>
            <a:schemeClr val="tx1"/>
          </a:solidFill>
          <a:latin typeface="Helvetica Neue" charset="0"/>
          <a:ea typeface="ＭＳ Ｐゴシック" charset="0"/>
        </a:defRPr>
      </a:lvl7pPr>
      <a:lvl8pPr marL="1371600" algn="l" defTabSz="457200" rtl="0" fontAlgn="base">
        <a:spcBef>
          <a:spcPct val="0"/>
        </a:spcBef>
        <a:spcAft>
          <a:spcPct val="0"/>
        </a:spcAft>
        <a:defRPr sz="4400" b="1">
          <a:solidFill>
            <a:schemeClr val="tx1"/>
          </a:solidFill>
          <a:latin typeface="Helvetica Neue" charset="0"/>
          <a:ea typeface="ＭＳ Ｐゴシック" charset="0"/>
        </a:defRPr>
      </a:lvl8pPr>
      <a:lvl9pPr marL="1828800" algn="l" defTabSz="457200" rtl="0" fontAlgn="base">
        <a:spcBef>
          <a:spcPct val="0"/>
        </a:spcBef>
        <a:spcAft>
          <a:spcPct val="0"/>
        </a:spcAft>
        <a:defRPr sz="4400" b="1">
          <a:solidFill>
            <a:schemeClr val="tx1"/>
          </a:solidFill>
          <a:latin typeface="Helvetica Neue" charset="0"/>
          <a:ea typeface="ＭＳ Ｐゴシック" charset="0"/>
        </a:defRPr>
      </a:lvl9pPr>
    </p:titleStyle>
    <p:bodyStyle>
      <a:lvl1pPr marL="342900" indent="-342900" algn="l" defTabSz="457200" rtl="0" eaLnBrk="0" fontAlgn="base" hangingPunct="0">
        <a:spcBef>
          <a:spcPct val="20000"/>
        </a:spcBef>
        <a:spcAft>
          <a:spcPct val="0"/>
        </a:spcAft>
        <a:buFont typeface="Arial" pitchFamily="-107" charset="0"/>
        <a:buChar char="•"/>
        <a:defRPr sz="3600" kern="1200">
          <a:solidFill>
            <a:schemeClr val="tx1"/>
          </a:solidFill>
          <a:latin typeface="Arial"/>
          <a:ea typeface="MS PGothic" pitchFamily="34" charset="-128"/>
          <a:cs typeface="Arial"/>
        </a:defRPr>
      </a:lvl1pPr>
      <a:lvl2pPr marL="742950" indent="-285750" algn="l" defTabSz="457200" rtl="0" eaLnBrk="0" fontAlgn="base" hangingPunct="0">
        <a:spcBef>
          <a:spcPct val="20000"/>
        </a:spcBef>
        <a:spcAft>
          <a:spcPct val="0"/>
        </a:spcAft>
        <a:buFont typeface="Arial" pitchFamily="-107" charset="0"/>
        <a:buChar char="–"/>
        <a:defRPr sz="3200" kern="1200">
          <a:solidFill>
            <a:schemeClr val="tx1"/>
          </a:solidFill>
          <a:latin typeface="Arial"/>
          <a:ea typeface="MS PGothic" pitchFamily="34" charset="-128"/>
          <a:cs typeface="Arial"/>
        </a:defRPr>
      </a:lvl2pPr>
      <a:lvl3pPr marL="1143000" indent="-228600" algn="l" defTabSz="457200" rtl="0" eaLnBrk="0" fontAlgn="base" hangingPunct="0">
        <a:spcBef>
          <a:spcPct val="20000"/>
        </a:spcBef>
        <a:spcAft>
          <a:spcPct val="0"/>
        </a:spcAft>
        <a:buFont typeface="Arial" pitchFamily="-107" charset="0"/>
        <a:buChar char="•"/>
        <a:defRPr sz="2400" kern="1200">
          <a:solidFill>
            <a:schemeClr val="tx1"/>
          </a:solidFill>
          <a:latin typeface="Helvetica Neue"/>
          <a:ea typeface="Helvetica Neue" charset="0"/>
          <a:cs typeface="Helvetica Neue"/>
        </a:defRPr>
      </a:lvl3pPr>
      <a:lvl4pPr marL="1600200" indent="-228600" algn="l" defTabSz="457200" rtl="0" eaLnBrk="0" fontAlgn="base" hangingPunct="0">
        <a:spcBef>
          <a:spcPct val="20000"/>
        </a:spcBef>
        <a:spcAft>
          <a:spcPct val="0"/>
        </a:spcAft>
        <a:buFont typeface="Arial" pitchFamily="-107" charset="0"/>
        <a:buChar char="–"/>
        <a:defRPr sz="2000" kern="1200">
          <a:solidFill>
            <a:schemeClr val="tx1"/>
          </a:solidFill>
          <a:latin typeface="Helvetica Neue"/>
          <a:ea typeface="Helvetica Neue" charset="0"/>
          <a:cs typeface="Helvetica Neue"/>
        </a:defRPr>
      </a:lvl4pPr>
      <a:lvl5pPr marL="2057400" indent="-228600" algn="l" defTabSz="457200" rtl="0" eaLnBrk="0" fontAlgn="base" hangingPunct="0">
        <a:spcBef>
          <a:spcPct val="20000"/>
        </a:spcBef>
        <a:spcAft>
          <a:spcPct val="0"/>
        </a:spcAft>
        <a:buFont typeface="Arial" pitchFamily="-107" charset="0"/>
        <a:buChar char="»"/>
        <a:defRPr sz="2000" kern="1200">
          <a:solidFill>
            <a:schemeClr val="tx1"/>
          </a:solidFill>
          <a:latin typeface="Helvetica Neue"/>
          <a:ea typeface="Helvetica Neue" charset="0"/>
          <a:cs typeface="Helvetica Neue"/>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4" name="Straight Connector 3"/>
          <p:cNvCxnSpPr/>
          <p:nvPr userDrawn="1"/>
        </p:nvCxnSpPr>
        <p:spPr>
          <a:xfrm>
            <a:off x="0" y="1543050"/>
            <a:ext cx="9144000" cy="0"/>
          </a:xfrm>
          <a:prstGeom prst="line">
            <a:avLst/>
          </a:prstGeom>
          <a:ln w="57150" cmpd="sng">
            <a:solidFill>
              <a:srgbClr val="669900"/>
            </a:solidFill>
          </a:ln>
          <a:effectLst/>
        </p:spPr>
        <p:style>
          <a:lnRef idx="2">
            <a:schemeClr val="accent1"/>
          </a:lnRef>
          <a:fillRef idx="0">
            <a:schemeClr val="accent1"/>
          </a:fillRef>
          <a:effectRef idx="1">
            <a:schemeClr val="accent1"/>
          </a:effectRef>
          <a:fontRef idx="minor">
            <a:schemeClr val="tx1"/>
          </a:fontRef>
        </p:style>
      </p:cxnSp>
      <p:sp>
        <p:nvSpPr>
          <p:cNvPr id="5123"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124"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p:txBody>
      </p:sp>
    </p:spTree>
  </p:cSld>
  <p:clrMap bg1="lt1" tx1="dk1" bg2="lt2" tx2="dk2" accent1="accent1" accent2="accent2" accent3="accent3" accent4="accent4" accent5="accent5" accent6="accent6" hlink="hlink" folHlink="folHlink"/>
  <p:sldLayoutIdLst>
    <p:sldLayoutId id="2147484387" r:id="rId1"/>
    <p:sldLayoutId id="2147484388" r:id="rId2"/>
    <p:sldLayoutId id="2147484389" r:id="rId3"/>
    <p:sldLayoutId id="2147484390" r:id="rId4"/>
    <p:sldLayoutId id="2147484391" r:id="rId5"/>
    <p:sldLayoutId id="2147484392" r:id="rId6"/>
    <p:sldLayoutId id="2147484393" r:id="rId7"/>
    <p:sldLayoutId id="2147484394" r:id="rId8"/>
    <p:sldLayoutId id="2147484395" r:id="rId9"/>
  </p:sldLayoutIdLst>
  <p:timing>
    <p:tnLst>
      <p:par>
        <p:cTn id="1" dur="indefinite" restart="never" nodeType="tmRoot"/>
      </p:par>
    </p:tnLst>
  </p:timing>
  <p:txStyles>
    <p:titleStyle>
      <a:lvl1pPr algn="ctr" defTabSz="457200" rtl="0" eaLnBrk="0" fontAlgn="base" hangingPunct="0">
        <a:spcBef>
          <a:spcPct val="0"/>
        </a:spcBef>
        <a:spcAft>
          <a:spcPct val="0"/>
        </a:spcAft>
        <a:defRPr sz="4400" b="1">
          <a:solidFill>
            <a:schemeClr val="tx1"/>
          </a:solidFill>
          <a:latin typeface="+mj-lt"/>
          <a:ea typeface="+mj-ea"/>
          <a:cs typeface="+mj-cs"/>
        </a:defRPr>
      </a:lvl1pPr>
      <a:lvl2pPr algn="ctr" defTabSz="457200" rtl="0" eaLnBrk="0" fontAlgn="base" hangingPunct="0">
        <a:spcBef>
          <a:spcPct val="0"/>
        </a:spcBef>
        <a:spcAft>
          <a:spcPct val="0"/>
        </a:spcAft>
        <a:defRPr sz="4400" b="1">
          <a:solidFill>
            <a:schemeClr val="tx1"/>
          </a:solidFill>
          <a:latin typeface="Arial" charset="0"/>
          <a:ea typeface="MS PGothic" pitchFamily="34" charset="-128"/>
          <a:cs typeface="Arial" charset="0"/>
        </a:defRPr>
      </a:lvl2pPr>
      <a:lvl3pPr algn="ctr" defTabSz="457200" rtl="0" eaLnBrk="0" fontAlgn="base" hangingPunct="0">
        <a:spcBef>
          <a:spcPct val="0"/>
        </a:spcBef>
        <a:spcAft>
          <a:spcPct val="0"/>
        </a:spcAft>
        <a:defRPr sz="4400" b="1">
          <a:solidFill>
            <a:schemeClr val="tx1"/>
          </a:solidFill>
          <a:latin typeface="Arial" charset="0"/>
          <a:ea typeface="MS PGothic" pitchFamily="34" charset="-128"/>
          <a:cs typeface="Arial" charset="0"/>
        </a:defRPr>
      </a:lvl3pPr>
      <a:lvl4pPr algn="ctr" defTabSz="457200" rtl="0" eaLnBrk="0" fontAlgn="base" hangingPunct="0">
        <a:spcBef>
          <a:spcPct val="0"/>
        </a:spcBef>
        <a:spcAft>
          <a:spcPct val="0"/>
        </a:spcAft>
        <a:defRPr sz="4400" b="1">
          <a:solidFill>
            <a:schemeClr val="tx1"/>
          </a:solidFill>
          <a:latin typeface="Arial" charset="0"/>
          <a:ea typeface="MS PGothic" pitchFamily="34" charset="-128"/>
          <a:cs typeface="Arial" charset="0"/>
        </a:defRPr>
      </a:lvl4pPr>
      <a:lvl5pPr algn="ctr" defTabSz="457200" rtl="0" eaLnBrk="0" fontAlgn="base" hangingPunct="0">
        <a:spcBef>
          <a:spcPct val="0"/>
        </a:spcBef>
        <a:spcAft>
          <a:spcPct val="0"/>
        </a:spcAft>
        <a:defRPr sz="4400" b="1">
          <a:solidFill>
            <a:schemeClr val="tx1"/>
          </a:solidFill>
          <a:latin typeface="Arial" charset="0"/>
          <a:ea typeface="MS PGothic" pitchFamily="34" charset="-128"/>
          <a:cs typeface="Arial" charset="0"/>
        </a:defRPr>
      </a:lvl5pPr>
      <a:lvl6pPr marL="457200" algn="ctr" defTabSz="457200" rtl="0" fontAlgn="base">
        <a:spcBef>
          <a:spcPct val="0"/>
        </a:spcBef>
        <a:spcAft>
          <a:spcPct val="0"/>
        </a:spcAft>
        <a:defRPr sz="4400" b="1">
          <a:solidFill>
            <a:schemeClr val="tx1"/>
          </a:solidFill>
          <a:latin typeface="Arial" charset="0"/>
          <a:ea typeface="MS PGothic" pitchFamily="34" charset="-128"/>
          <a:cs typeface="Arial" charset="0"/>
        </a:defRPr>
      </a:lvl6pPr>
      <a:lvl7pPr marL="914400" algn="ctr" defTabSz="457200" rtl="0" fontAlgn="base">
        <a:spcBef>
          <a:spcPct val="0"/>
        </a:spcBef>
        <a:spcAft>
          <a:spcPct val="0"/>
        </a:spcAft>
        <a:defRPr sz="4400" b="1">
          <a:solidFill>
            <a:schemeClr val="tx1"/>
          </a:solidFill>
          <a:latin typeface="Arial" charset="0"/>
          <a:ea typeface="MS PGothic" pitchFamily="34" charset="-128"/>
          <a:cs typeface="Arial" charset="0"/>
        </a:defRPr>
      </a:lvl7pPr>
      <a:lvl8pPr marL="1371600" algn="ctr" defTabSz="457200" rtl="0" fontAlgn="base">
        <a:spcBef>
          <a:spcPct val="0"/>
        </a:spcBef>
        <a:spcAft>
          <a:spcPct val="0"/>
        </a:spcAft>
        <a:defRPr sz="4400" b="1">
          <a:solidFill>
            <a:schemeClr val="tx1"/>
          </a:solidFill>
          <a:latin typeface="Arial" charset="0"/>
          <a:ea typeface="MS PGothic" pitchFamily="34" charset="-128"/>
          <a:cs typeface="Arial" charset="0"/>
        </a:defRPr>
      </a:lvl8pPr>
      <a:lvl9pPr marL="1828800" algn="ctr" defTabSz="457200" rtl="0" fontAlgn="base">
        <a:spcBef>
          <a:spcPct val="0"/>
        </a:spcBef>
        <a:spcAft>
          <a:spcPct val="0"/>
        </a:spcAft>
        <a:defRPr sz="4400" b="1">
          <a:solidFill>
            <a:schemeClr val="tx1"/>
          </a:solidFill>
          <a:latin typeface="Arial" charset="0"/>
          <a:ea typeface="MS PGothic" pitchFamily="34" charset="-128"/>
          <a:cs typeface="Arial" charset="0"/>
        </a:defRPr>
      </a:lvl9pPr>
    </p:titleStyle>
    <p:bodyStyle>
      <a:lvl1pPr marL="342900" indent="-342900" algn="l" defTabSz="457200" rtl="0" eaLnBrk="0" fontAlgn="base" hangingPunct="0">
        <a:spcBef>
          <a:spcPct val="20000"/>
        </a:spcBef>
        <a:spcAft>
          <a:spcPct val="0"/>
        </a:spcAft>
        <a:buFont typeface="Arial" pitchFamily="-107" charset="0"/>
        <a:buChar char="•"/>
        <a:defRPr sz="36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itchFamily="-107" charset="0"/>
        <a:buChar char="–"/>
        <a:defRPr sz="3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itchFamily="-107" charset="0"/>
        <a:buChar char="•"/>
        <a:defRPr sz="2400">
          <a:solidFill>
            <a:schemeClr val="tx1"/>
          </a:solidFill>
          <a:latin typeface="Helvetica Neue" charset="0"/>
          <a:ea typeface="Helvetica Neue" charset="0"/>
          <a:cs typeface="Helvetica Neue" charset="0"/>
        </a:defRPr>
      </a:lvl3pPr>
      <a:lvl4pPr marL="1600200" indent="-228600" algn="l" defTabSz="457200" rtl="0" eaLnBrk="0" fontAlgn="base" hangingPunct="0">
        <a:spcBef>
          <a:spcPct val="20000"/>
        </a:spcBef>
        <a:spcAft>
          <a:spcPct val="0"/>
        </a:spcAft>
        <a:buFont typeface="Arial" pitchFamily="-107" charset="0"/>
        <a:buChar char="–"/>
        <a:defRPr sz="2000">
          <a:solidFill>
            <a:schemeClr val="tx1"/>
          </a:solidFill>
          <a:latin typeface="Helvetica Neue" charset="0"/>
          <a:ea typeface="Helvetica Neue" charset="0"/>
          <a:cs typeface="Helvetica Neue" charset="0"/>
        </a:defRPr>
      </a:lvl4pPr>
      <a:lvl5pPr marL="2057400" indent="-228600" algn="l" defTabSz="457200" rtl="0" eaLnBrk="0" fontAlgn="base" hangingPunct="0">
        <a:spcBef>
          <a:spcPct val="20000"/>
        </a:spcBef>
        <a:spcAft>
          <a:spcPct val="0"/>
        </a:spcAft>
        <a:buFont typeface="Arial" pitchFamily="-107" charset="0"/>
        <a:buChar char="»"/>
        <a:defRPr sz="2000">
          <a:solidFill>
            <a:schemeClr val="tx1"/>
          </a:solidFill>
          <a:latin typeface="Helvetica Neue" charset="0"/>
          <a:ea typeface="Helvetica Neue" charset="0"/>
          <a:cs typeface="Helvetica Neue" charset="0"/>
        </a:defRPr>
      </a:lvl5pPr>
      <a:lvl6pPr marL="2514600" indent="-228600" algn="l" defTabSz="457200" rtl="0" fontAlgn="base">
        <a:spcBef>
          <a:spcPct val="20000"/>
        </a:spcBef>
        <a:spcAft>
          <a:spcPct val="0"/>
        </a:spcAft>
        <a:buFont typeface="Arial" charset="0"/>
        <a:buChar char="»"/>
        <a:defRPr sz="2000">
          <a:solidFill>
            <a:schemeClr val="tx1"/>
          </a:solidFill>
          <a:latin typeface="Helvetica Neue" charset="0"/>
          <a:ea typeface="Helvetica Neue" charset="0"/>
          <a:cs typeface="Helvetica Neue" charset="0"/>
        </a:defRPr>
      </a:lvl6pPr>
      <a:lvl7pPr marL="2971800" indent="-228600" algn="l" defTabSz="457200" rtl="0" fontAlgn="base">
        <a:spcBef>
          <a:spcPct val="20000"/>
        </a:spcBef>
        <a:spcAft>
          <a:spcPct val="0"/>
        </a:spcAft>
        <a:buFont typeface="Arial" charset="0"/>
        <a:buChar char="»"/>
        <a:defRPr sz="2000">
          <a:solidFill>
            <a:schemeClr val="tx1"/>
          </a:solidFill>
          <a:latin typeface="Helvetica Neue" charset="0"/>
          <a:ea typeface="Helvetica Neue" charset="0"/>
          <a:cs typeface="Helvetica Neue" charset="0"/>
        </a:defRPr>
      </a:lvl7pPr>
      <a:lvl8pPr marL="3429000" indent="-228600" algn="l" defTabSz="457200" rtl="0" fontAlgn="base">
        <a:spcBef>
          <a:spcPct val="20000"/>
        </a:spcBef>
        <a:spcAft>
          <a:spcPct val="0"/>
        </a:spcAft>
        <a:buFont typeface="Arial" charset="0"/>
        <a:buChar char="»"/>
        <a:defRPr sz="2000">
          <a:solidFill>
            <a:schemeClr val="tx1"/>
          </a:solidFill>
          <a:latin typeface="Helvetica Neue" charset="0"/>
          <a:ea typeface="Helvetica Neue" charset="0"/>
          <a:cs typeface="Helvetica Neue" charset="0"/>
        </a:defRPr>
      </a:lvl8pPr>
      <a:lvl9pPr marL="3886200" indent="-228600" algn="l" defTabSz="457200" rtl="0" fontAlgn="base">
        <a:spcBef>
          <a:spcPct val="20000"/>
        </a:spcBef>
        <a:spcAft>
          <a:spcPct val="0"/>
        </a:spcAft>
        <a:buFont typeface="Arial" charset="0"/>
        <a:buChar char="»"/>
        <a:defRPr sz="2000">
          <a:solidFill>
            <a:schemeClr val="tx1"/>
          </a:solidFill>
          <a:latin typeface="Helvetica Neue" charset="0"/>
          <a:ea typeface="Helvetica Neue" charset="0"/>
          <a:cs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4" name="Straight Connector 3"/>
          <p:cNvCxnSpPr/>
          <p:nvPr userDrawn="1"/>
        </p:nvCxnSpPr>
        <p:spPr>
          <a:xfrm>
            <a:off x="0" y="850445"/>
            <a:ext cx="9144000" cy="0"/>
          </a:xfrm>
          <a:prstGeom prst="line">
            <a:avLst/>
          </a:prstGeom>
          <a:ln w="57150" cmpd="sng">
            <a:solidFill>
              <a:srgbClr val="669900"/>
            </a:solidFill>
          </a:ln>
          <a:effectLst/>
        </p:spPr>
        <p:style>
          <a:lnRef idx="2">
            <a:schemeClr val="accent1"/>
          </a:lnRef>
          <a:fillRef idx="0">
            <a:schemeClr val="accent1"/>
          </a:fillRef>
          <a:effectRef idx="1">
            <a:schemeClr val="accent1"/>
          </a:effectRef>
          <a:fontRef idx="minor">
            <a:schemeClr val="tx1"/>
          </a:fontRef>
        </p:style>
      </p:cxnSp>
      <p:sp>
        <p:nvSpPr>
          <p:cNvPr id="6147"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48"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p:txBody>
      </p:sp>
    </p:spTree>
  </p:cSld>
  <p:clrMap bg1="lt1" tx1="dk1" bg2="lt2" tx2="dk2" accent1="accent1" accent2="accent2" accent3="accent3" accent4="accent4" accent5="accent5" accent6="accent6" hlink="hlink" folHlink="folHlink"/>
  <p:sldLayoutIdLst>
    <p:sldLayoutId id="2147484398" r:id="rId1"/>
    <p:sldLayoutId id="2147484399" r:id="rId2"/>
    <p:sldLayoutId id="2147484400" r:id="rId3"/>
    <p:sldLayoutId id="2147484401" r:id="rId4"/>
    <p:sldLayoutId id="2147484402" r:id="rId5"/>
    <p:sldLayoutId id="2147484403" r:id="rId6"/>
    <p:sldLayoutId id="2147484404" r:id="rId7"/>
    <p:sldLayoutId id="2147484405" r:id="rId8"/>
  </p:sldLayoutIdLst>
  <p:timing>
    <p:tnLst>
      <p:par>
        <p:cTn id="1" dur="indefinite" restart="never" nodeType="tmRoot"/>
      </p:par>
    </p:tnLst>
  </p:timing>
  <p:txStyles>
    <p:titleStyle>
      <a:lvl1pPr algn="l" defTabSz="457200" rtl="0" eaLnBrk="0" fontAlgn="base" hangingPunct="0">
        <a:spcBef>
          <a:spcPct val="0"/>
        </a:spcBef>
        <a:spcAft>
          <a:spcPct val="0"/>
        </a:spcAft>
        <a:defRPr sz="4400" b="1">
          <a:solidFill>
            <a:schemeClr val="tx1"/>
          </a:solidFill>
          <a:latin typeface="+mj-lt"/>
          <a:ea typeface="+mj-ea"/>
          <a:cs typeface="+mj-cs"/>
        </a:defRPr>
      </a:lvl1pPr>
      <a:lvl2pPr algn="l" defTabSz="457200" rtl="0" eaLnBrk="0" fontAlgn="base" hangingPunct="0">
        <a:spcBef>
          <a:spcPct val="0"/>
        </a:spcBef>
        <a:spcAft>
          <a:spcPct val="0"/>
        </a:spcAft>
        <a:defRPr sz="4400" b="1">
          <a:solidFill>
            <a:schemeClr val="tx1"/>
          </a:solidFill>
          <a:latin typeface="Arial" charset="0"/>
          <a:ea typeface="MS PGothic" pitchFamily="34" charset="-128"/>
          <a:cs typeface="MS PGothic" pitchFamily="34" charset="-128"/>
        </a:defRPr>
      </a:lvl2pPr>
      <a:lvl3pPr algn="l" defTabSz="457200" rtl="0" eaLnBrk="0" fontAlgn="base" hangingPunct="0">
        <a:spcBef>
          <a:spcPct val="0"/>
        </a:spcBef>
        <a:spcAft>
          <a:spcPct val="0"/>
        </a:spcAft>
        <a:defRPr sz="4400" b="1">
          <a:solidFill>
            <a:schemeClr val="tx1"/>
          </a:solidFill>
          <a:latin typeface="Arial" charset="0"/>
          <a:ea typeface="MS PGothic" pitchFamily="34" charset="-128"/>
          <a:cs typeface="MS PGothic" pitchFamily="34" charset="-128"/>
        </a:defRPr>
      </a:lvl3pPr>
      <a:lvl4pPr algn="l" defTabSz="457200" rtl="0" eaLnBrk="0" fontAlgn="base" hangingPunct="0">
        <a:spcBef>
          <a:spcPct val="0"/>
        </a:spcBef>
        <a:spcAft>
          <a:spcPct val="0"/>
        </a:spcAft>
        <a:defRPr sz="4400" b="1">
          <a:solidFill>
            <a:schemeClr val="tx1"/>
          </a:solidFill>
          <a:latin typeface="Arial" charset="0"/>
          <a:ea typeface="MS PGothic" pitchFamily="34" charset="-128"/>
          <a:cs typeface="MS PGothic" pitchFamily="34" charset="-128"/>
        </a:defRPr>
      </a:lvl4pPr>
      <a:lvl5pPr algn="l" defTabSz="457200" rtl="0" eaLnBrk="0" fontAlgn="base" hangingPunct="0">
        <a:spcBef>
          <a:spcPct val="0"/>
        </a:spcBef>
        <a:spcAft>
          <a:spcPct val="0"/>
        </a:spcAft>
        <a:defRPr sz="4400" b="1">
          <a:solidFill>
            <a:schemeClr val="tx1"/>
          </a:solidFill>
          <a:latin typeface="Arial" charset="0"/>
          <a:ea typeface="MS PGothic" pitchFamily="34" charset="-128"/>
          <a:cs typeface="MS PGothic" pitchFamily="34" charset="-128"/>
        </a:defRPr>
      </a:lvl5pPr>
      <a:lvl6pPr marL="457200" algn="l" defTabSz="457200" rtl="0" fontAlgn="base">
        <a:spcBef>
          <a:spcPct val="0"/>
        </a:spcBef>
        <a:spcAft>
          <a:spcPct val="0"/>
        </a:spcAft>
        <a:defRPr sz="4400" b="1">
          <a:solidFill>
            <a:schemeClr val="tx1"/>
          </a:solidFill>
          <a:latin typeface="Arial" charset="0"/>
          <a:ea typeface="MS PGothic" pitchFamily="34" charset="-128"/>
          <a:cs typeface="MS PGothic" pitchFamily="34" charset="-128"/>
        </a:defRPr>
      </a:lvl6pPr>
      <a:lvl7pPr marL="914400" algn="l" defTabSz="457200" rtl="0" fontAlgn="base">
        <a:spcBef>
          <a:spcPct val="0"/>
        </a:spcBef>
        <a:spcAft>
          <a:spcPct val="0"/>
        </a:spcAft>
        <a:defRPr sz="4400" b="1">
          <a:solidFill>
            <a:schemeClr val="tx1"/>
          </a:solidFill>
          <a:latin typeface="Arial" charset="0"/>
          <a:ea typeface="MS PGothic" pitchFamily="34" charset="-128"/>
          <a:cs typeface="MS PGothic" pitchFamily="34" charset="-128"/>
        </a:defRPr>
      </a:lvl7pPr>
      <a:lvl8pPr marL="1371600" algn="l" defTabSz="457200" rtl="0" fontAlgn="base">
        <a:spcBef>
          <a:spcPct val="0"/>
        </a:spcBef>
        <a:spcAft>
          <a:spcPct val="0"/>
        </a:spcAft>
        <a:defRPr sz="4400" b="1">
          <a:solidFill>
            <a:schemeClr val="tx1"/>
          </a:solidFill>
          <a:latin typeface="Arial" charset="0"/>
          <a:ea typeface="MS PGothic" pitchFamily="34" charset="-128"/>
          <a:cs typeface="MS PGothic" pitchFamily="34" charset="-128"/>
        </a:defRPr>
      </a:lvl8pPr>
      <a:lvl9pPr marL="1828800" algn="l" defTabSz="457200" rtl="0" fontAlgn="base">
        <a:spcBef>
          <a:spcPct val="0"/>
        </a:spcBef>
        <a:spcAft>
          <a:spcPct val="0"/>
        </a:spcAft>
        <a:defRPr sz="4400" b="1">
          <a:solidFill>
            <a:schemeClr val="tx1"/>
          </a:solidFill>
          <a:latin typeface="Arial" charset="0"/>
          <a:ea typeface="MS PGothic" pitchFamily="34" charset="-128"/>
          <a:cs typeface="MS PGothic" pitchFamily="34" charset="-128"/>
        </a:defRPr>
      </a:lvl9pPr>
    </p:titleStyle>
    <p:bodyStyle>
      <a:lvl1pPr marL="342900" indent="-342900" algn="l" defTabSz="457200" rtl="0" eaLnBrk="0" fontAlgn="base" hangingPunct="0">
        <a:spcBef>
          <a:spcPct val="20000"/>
        </a:spcBef>
        <a:spcAft>
          <a:spcPct val="0"/>
        </a:spcAft>
        <a:buFont typeface="Arial" pitchFamily="-107" charset="0"/>
        <a:buChar char="•"/>
        <a:defRPr sz="36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itchFamily="-107" charset="0"/>
        <a:buChar char="–"/>
        <a:defRPr sz="3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itchFamily="-107" charset="0"/>
        <a:buChar char="•"/>
        <a:defRPr sz="2400">
          <a:solidFill>
            <a:schemeClr val="tx1"/>
          </a:solidFill>
          <a:latin typeface="Helvetica Neue" charset="0"/>
          <a:ea typeface="+mn-ea"/>
          <a:cs typeface="+mn-cs"/>
        </a:defRPr>
      </a:lvl3pPr>
      <a:lvl4pPr marL="1600200" indent="-228600" algn="l" defTabSz="457200" rtl="0" eaLnBrk="0" fontAlgn="base" hangingPunct="0">
        <a:spcBef>
          <a:spcPct val="20000"/>
        </a:spcBef>
        <a:spcAft>
          <a:spcPct val="0"/>
        </a:spcAft>
        <a:buFont typeface="Arial" pitchFamily="-107" charset="0"/>
        <a:buChar char="–"/>
        <a:defRPr sz="2000">
          <a:solidFill>
            <a:schemeClr val="tx1"/>
          </a:solidFill>
          <a:latin typeface="Helvetica Neue" charset="0"/>
          <a:ea typeface="+mn-ea"/>
          <a:cs typeface="+mn-cs"/>
        </a:defRPr>
      </a:lvl4pPr>
      <a:lvl5pPr marL="2057400" indent="-228600" algn="l" defTabSz="457200" rtl="0" eaLnBrk="0" fontAlgn="base" hangingPunct="0">
        <a:spcBef>
          <a:spcPct val="20000"/>
        </a:spcBef>
        <a:spcAft>
          <a:spcPct val="0"/>
        </a:spcAft>
        <a:buFont typeface="Arial" pitchFamily="-107" charset="0"/>
        <a:buChar char="»"/>
        <a:defRPr sz="2000">
          <a:solidFill>
            <a:schemeClr val="tx1"/>
          </a:solidFill>
          <a:latin typeface="Helvetica Neue" charset="0"/>
          <a:ea typeface="+mn-ea"/>
          <a:cs typeface="+mn-cs"/>
        </a:defRPr>
      </a:lvl5pPr>
      <a:lvl6pPr marL="2514600" indent="-228600" algn="l" defTabSz="457200" rtl="0" fontAlgn="base">
        <a:spcBef>
          <a:spcPct val="20000"/>
        </a:spcBef>
        <a:spcAft>
          <a:spcPct val="0"/>
        </a:spcAft>
        <a:buFont typeface="Arial" charset="0"/>
        <a:buChar char="»"/>
        <a:defRPr sz="2000">
          <a:solidFill>
            <a:schemeClr val="tx1"/>
          </a:solidFill>
          <a:latin typeface="Helvetica Neue" charset="0"/>
          <a:ea typeface="+mn-ea"/>
          <a:cs typeface="+mn-cs"/>
        </a:defRPr>
      </a:lvl6pPr>
      <a:lvl7pPr marL="2971800" indent="-228600" algn="l" defTabSz="457200" rtl="0" fontAlgn="base">
        <a:spcBef>
          <a:spcPct val="20000"/>
        </a:spcBef>
        <a:spcAft>
          <a:spcPct val="0"/>
        </a:spcAft>
        <a:buFont typeface="Arial" charset="0"/>
        <a:buChar char="»"/>
        <a:defRPr sz="2000">
          <a:solidFill>
            <a:schemeClr val="tx1"/>
          </a:solidFill>
          <a:latin typeface="Helvetica Neue" charset="0"/>
          <a:ea typeface="+mn-ea"/>
          <a:cs typeface="+mn-cs"/>
        </a:defRPr>
      </a:lvl7pPr>
      <a:lvl8pPr marL="3429000" indent="-228600" algn="l" defTabSz="457200" rtl="0" fontAlgn="base">
        <a:spcBef>
          <a:spcPct val="20000"/>
        </a:spcBef>
        <a:spcAft>
          <a:spcPct val="0"/>
        </a:spcAft>
        <a:buFont typeface="Arial" charset="0"/>
        <a:buChar char="»"/>
        <a:defRPr sz="2000">
          <a:solidFill>
            <a:schemeClr val="tx1"/>
          </a:solidFill>
          <a:latin typeface="Helvetica Neue" charset="0"/>
          <a:ea typeface="+mn-ea"/>
          <a:cs typeface="+mn-cs"/>
        </a:defRPr>
      </a:lvl8pPr>
      <a:lvl9pPr marL="3886200" indent="-228600" algn="l" defTabSz="457200" rtl="0" fontAlgn="base">
        <a:spcBef>
          <a:spcPct val="20000"/>
        </a:spcBef>
        <a:spcAft>
          <a:spcPct val="0"/>
        </a:spcAft>
        <a:buFont typeface="Arial" charset="0"/>
        <a:buChar char="»"/>
        <a:defRPr sz="2000">
          <a:solidFill>
            <a:schemeClr val="tx1"/>
          </a:solidFill>
          <a:latin typeface="Helvetica Neue" charset="0"/>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p:cNvSpPr/>
          <p:nvPr userDrawn="1"/>
        </p:nvSpPr>
        <p:spPr>
          <a:xfrm>
            <a:off x="177800" y="169863"/>
            <a:ext cx="8796338" cy="6543675"/>
          </a:xfrm>
          <a:prstGeom prst="rect">
            <a:avLst/>
          </a:prstGeom>
          <a:noFill/>
          <a:ln w="57150">
            <a:solidFill>
              <a:srgbClr val="669900"/>
            </a:solidFill>
          </a:ln>
          <a:effectLst/>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pPr algn="ctr" eaLnBrk="1" hangingPunct="1"/>
            <a:endParaRPr lang="en-US">
              <a:solidFill>
                <a:srgbClr val="FFFFFF"/>
              </a:solidFill>
            </a:endParaRPr>
          </a:p>
        </p:txBody>
      </p:sp>
      <p:sp>
        <p:nvSpPr>
          <p:cNvPr id="7171"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7172"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p:txBody>
      </p:sp>
    </p:spTree>
  </p:cSld>
  <p:clrMap bg1="lt1" tx1="dk1" bg2="lt2" tx2="dk2" accent1="accent1" accent2="accent2" accent3="accent3" accent4="accent4" accent5="accent5" accent6="accent6" hlink="hlink" folHlink="folHlink"/>
  <p:sldLayoutIdLst>
    <p:sldLayoutId id="2147484409" r:id="rId1"/>
    <p:sldLayoutId id="2147484410" r:id="rId2"/>
    <p:sldLayoutId id="2147484411" r:id="rId3"/>
    <p:sldLayoutId id="2147484412" r:id="rId4"/>
    <p:sldLayoutId id="2147484413" r:id="rId5"/>
    <p:sldLayoutId id="2147484414" r:id="rId6"/>
    <p:sldLayoutId id="2147484415" r:id="rId7"/>
    <p:sldLayoutId id="2147484416" r:id="rId8"/>
  </p:sldLayoutIdLst>
  <p:timing>
    <p:tnLst>
      <p:par>
        <p:cTn id="1" dur="indefinite" restart="never" nodeType="tmRoot"/>
      </p:par>
    </p:tnLst>
  </p:timing>
  <p:txStyles>
    <p:titleStyle>
      <a:lvl1pPr algn="l" defTabSz="457200" rtl="0" eaLnBrk="0" fontAlgn="base" hangingPunct="0">
        <a:spcBef>
          <a:spcPct val="0"/>
        </a:spcBef>
        <a:spcAft>
          <a:spcPct val="0"/>
        </a:spcAft>
        <a:defRPr sz="4400" b="1">
          <a:solidFill>
            <a:schemeClr val="tx1"/>
          </a:solidFill>
          <a:latin typeface="+mj-lt"/>
          <a:ea typeface="+mj-ea"/>
          <a:cs typeface="+mj-cs"/>
        </a:defRPr>
      </a:lvl1pPr>
      <a:lvl2pPr algn="l" defTabSz="457200" rtl="0" eaLnBrk="0" fontAlgn="base" hangingPunct="0">
        <a:spcBef>
          <a:spcPct val="0"/>
        </a:spcBef>
        <a:spcAft>
          <a:spcPct val="0"/>
        </a:spcAft>
        <a:defRPr sz="4400" b="1">
          <a:solidFill>
            <a:schemeClr val="tx1"/>
          </a:solidFill>
          <a:latin typeface="Arial" charset="0"/>
          <a:ea typeface="MS PGothic" pitchFamily="34" charset="-128"/>
          <a:cs typeface="MS PGothic" pitchFamily="34" charset="-128"/>
        </a:defRPr>
      </a:lvl2pPr>
      <a:lvl3pPr algn="l" defTabSz="457200" rtl="0" eaLnBrk="0" fontAlgn="base" hangingPunct="0">
        <a:spcBef>
          <a:spcPct val="0"/>
        </a:spcBef>
        <a:spcAft>
          <a:spcPct val="0"/>
        </a:spcAft>
        <a:defRPr sz="4400" b="1">
          <a:solidFill>
            <a:schemeClr val="tx1"/>
          </a:solidFill>
          <a:latin typeface="Arial" charset="0"/>
          <a:ea typeface="MS PGothic" pitchFamily="34" charset="-128"/>
          <a:cs typeface="MS PGothic" pitchFamily="34" charset="-128"/>
        </a:defRPr>
      </a:lvl3pPr>
      <a:lvl4pPr algn="l" defTabSz="457200" rtl="0" eaLnBrk="0" fontAlgn="base" hangingPunct="0">
        <a:spcBef>
          <a:spcPct val="0"/>
        </a:spcBef>
        <a:spcAft>
          <a:spcPct val="0"/>
        </a:spcAft>
        <a:defRPr sz="4400" b="1">
          <a:solidFill>
            <a:schemeClr val="tx1"/>
          </a:solidFill>
          <a:latin typeface="Arial" charset="0"/>
          <a:ea typeface="MS PGothic" pitchFamily="34" charset="-128"/>
          <a:cs typeface="MS PGothic" pitchFamily="34" charset="-128"/>
        </a:defRPr>
      </a:lvl4pPr>
      <a:lvl5pPr algn="l" defTabSz="457200" rtl="0" eaLnBrk="0" fontAlgn="base" hangingPunct="0">
        <a:spcBef>
          <a:spcPct val="0"/>
        </a:spcBef>
        <a:spcAft>
          <a:spcPct val="0"/>
        </a:spcAft>
        <a:defRPr sz="4400" b="1">
          <a:solidFill>
            <a:schemeClr val="tx1"/>
          </a:solidFill>
          <a:latin typeface="Arial" charset="0"/>
          <a:ea typeface="MS PGothic" pitchFamily="34" charset="-128"/>
          <a:cs typeface="MS PGothic" pitchFamily="34" charset="-128"/>
        </a:defRPr>
      </a:lvl5pPr>
      <a:lvl6pPr marL="457200" algn="l" defTabSz="457200" rtl="0" eaLnBrk="0" fontAlgn="base" hangingPunct="0">
        <a:spcBef>
          <a:spcPct val="0"/>
        </a:spcBef>
        <a:spcAft>
          <a:spcPct val="0"/>
        </a:spcAft>
        <a:defRPr sz="4400" b="1">
          <a:solidFill>
            <a:schemeClr val="tx1"/>
          </a:solidFill>
          <a:latin typeface="Arial" charset="0"/>
          <a:ea typeface="MS PGothic" pitchFamily="34" charset="-128"/>
          <a:cs typeface="MS PGothic" pitchFamily="34" charset="-128"/>
        </a:defRPr>
      </a:lvl6pPr>
      <a:lvl7pPr marL="914400" algn="l" defTabSz="457200" rtl="0" eaLnBrk="0" fontAlgn="base" hangingPunct="0">
        <a:spcBef>
          <a:spcPct val="0"/>
        </a:spcBef>
        <a:spcAft>
          <a:spcPct val="0"/>
        </a:spcAft>
        <a:defRPr sz="4400" b="1">
          <a:solidFill>
            <a:schemeClr val="tx1"/>
          </a:solidFill>
          <a:latin typeface="Arial" charset="0"/>
          <a:ea typeface="MS PGothic" pitchFamily="34" charset="-128"/>
          <a:cs typeface="MS PGothic" pitchFamily="34" charset="-128"/>
        </a:defRPr>
      </a:lvl7pPr>
      <a:lvl8pPr marL="1371600" algn="l" defTabSz="457200" rtl="0" eaLnBrk="0" fontAlgn="base" hangingPunct="0">
        <a:spcBef>
          <a:spcPct val="0"/>
        </a:spcBef>
        <a:spcAft>
          <a:spcPct val="0"/>
        </a:spcAft>
        <a:defRPr sz="4400" b="1">
          <a:solidFill>
            <a:schemeClr val="tx1"/>
          </a:solidFill>
          <a:latin typeface="Arial" charset="0"/>
          <a:ea typeface="MS PGothic" pitchFamily="34" charset="-128"/>
          <a:cs typeface="MS PGothic" pitchFamily="34" charset="-128"/>
        </a:defRPr>
      </a:lvl8pPr>
      <a:lvl9pPr marL="1828800" algn="l" defTabSz="457200" rtl="0" eaLnBrk="0" fontAlgn="base" hangingPunct="0">
        <a:spcBef>
          <a:spcPct val="0"/>
        </a:spcBef>
        <a:spcAft>
          <a:spcPct val="0"/>
        </a:spcAft>
        <a:defRPr sz="4400" b="1">
          <a:solidFill>
            <a:schemeClr val="tx1"/>
          </a:solidFill>
          <a:latin typeface="Arial" charset="0"/>
          <a:ea typeface="MS PGothic" pitchFamily="34" charset="-128"/>
          <a:cs typeface="MS PGothic" pitchFamily="34" charset="-128"/>
        </a:defRPr>
      </a:lvl9pPr>
    </p:titleStyle>
    <p:bodyStyle>
      <a:lvl1pPr marL="342900" indent="-342900" algn="l" defTabSz="457200" rtl="0" eaLnBrk="0" fontAlgn="base" hangingPunct="0">
        <a:spcBef>
          <a:spcPct val="20000"/>
        </a:spcBef>
        <a:spcAft>
          <a:spcPct val="0"/>
        </a:spcAft>
        <a:buFont typeface="Arial" pitchFamily="-107" charset="0"/>
        <a:buChar char="•"/>
        <a:defRPr sz="36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itchFamily="-107" charset="0"/>
        <a:buChar char="–"/>
        <a:defRPr sz="3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itchFamily="-107" charset="0"/>
        <a:buChar char="•"/>
        <a:defRPr sz="2400">
          <a:solidFill>
            <a:schemeClr val="tx1"/>
          </a:solidFill>
          <a:latin typeface="Helvetica Neue" charset="0"/>
          <a:ea typeface="+mn-ea"/>
          <a:cs typeface="+mn-cs"/>
        </a:defRPr>
      </a:lvl3pPr>
      <a:lvl4pPr marL="1600200" indent="-228600" algn="l" defTabSz="457200" rtl="0" eaLnBrk="0" fontAlgn="base" hangingPunct="0">
        <a:spcBef>
          <a:spcPct val="20000"/>
        </a:spcBef>
        <a:spcAft>
          <a:spcPct val="0"/>
        </a:spcAft>
        <a:buFont typeface="Arial" pitchFamily="-107" charset="0"/>
        <a:buChar char="–"/>
        <a:defRPr sz="2000">
          <a:solidFill>
            <a:schemeClr val="tx1"/>
          </a:solidFill>
          <a:latin typeface="Helvetica Neue" charset="0"/>
          <a:ea typeface="+mn-ea"/>
          <a:cs typeface="+mn-cs"/>
        </a:defRPr>
      </a:lvl4pPr>
      <a:lvl5pPr marL="2057400" indent="-228600" algn="l" defTabSz="457200" rtl="0" eaLnBrk="0" fontAlgn="base" hangingPunct="0">
        <a:spcBef>
          <a:spcPct val="20000"/>
        </a:spcBef>
        <a:spcAft>
          <a:spcPct val="0"/>
        </a:spcAft>
        <a:buFont typeface="Arial" pitchFamily="-107" charset="0"/>
        <a:buChar char="»"/>
        <a:defRPr sz="2000">
          <a:solidFill>
            <a:schemeClr val="tx1"/>
          </a:solidFill>
          <a:latin typeface="Helvetica Neue" charset="0"/>
          <a:ea typeface="+mn-ea"/>
          <a:cs typeface="+mn-cs"/>
        </a:defRPr>
      </a:lvl5pPr>
      <a:lvl6pPr marL="2514600" indent="-228600" algn="l" defTabSz="457200" rtl="0" eaLnBrk="0" fontAlgn="base" hangingPunct="0">
        <a:spcBef>
          <a:spcPct val="20000"/>
        </a:spcBef>
        <a:spcAft>
          <a:spcPct val="0"/>
        </a:spcAft>
        <a:buFont typeface="Arial" charset="0"/>
        <a:buChar char="»"/>
        <a:defRPr sz="2000">
          <a:solidFill>
            <a:schemeClr val="tx1"/>
          </a:solidFill>
          <a:latin typeface="Helvetica Neue" charset="0"/>
          <a:ea typeface="+mn-ea"/>
          <a:cs typeface="+mn-cs"/>
        </a:defRPr>
      </a:lvl6pPr>
      <a:lvl7pPr marL="2971800" indent="-228600" algn="l" defTabSz="457200" rtl="0" eaLnBrk="0" fontAlgn="base" hangingPunct="0">
        <a:spcBef>
          <a:spcPct val="20000"/>
        </a:spcBef>
        <a:spcAft>
          <a:spcPct val="0"/>
        </a:spcAft>
        <a:buFont typeface="Arial" charset="0"/>
        <a:buChar char="»"/>
        <a:defRPr sz="2000">
          <a:solidFill>
            <a:schemeClr val="tx1"/>
          </a:solidFill>
          <a:latin typeface="Helvetica Neue" charset="0"/>
          <a:ea typeface="+mn-ea"/>
          <a:cs typeface="+mn-cs"/>
        </a:defRPr>
      </a:lvl7pPr>
      <a:lvl8pPr marL="3429000" indent="-228600" algn="l" defTabSz="457200" rtl="0" eaLnBrk="0" fontAlgn="base" hangingPunct="0">
        <a:spcBef>
          <a:spcPct val="20000"/>
        </a:spcBef>
        <a:spcAft>
          <a:spcPct val="0"/>
        </a:spcAft>
        <a:buFont typeface="Arial" charset="0"/>
        <a:buChar char="»"/>
        <a:defRPr sz="2000">
          <a:solidFill>
            <a:schemeClr val="tx1"/>
          </a:solidFill>
          <a:latin typeface="Helvetica Neue" charset="0"/>
          <a:ea typeface="+mn-ea"/>
          <a:cs typeface="+mn-cs"/>
        </a:defRPr>
      </a:lvl8pPr>
      <a:lvl9pPr marL="3886200" indent="-228600" algn="l" defTabSz="457200" rtl="0" eaLnBrk="0" fontAlgn="base" hangingPunct="0">
        <a:spcBef>
          <a:spcPct val="20000"/>
        </a:spcBef>
        <a:spcAft>
          <a:spcPct val="0"/>
        </a:spcAft>
        <a:buFont typeface="Arial" charset="0"/>
        <a:buChar char="»"/>
        <a:defRPr sz="2000">
          <a:solidFill>
            <a:schemeClr val="tx1"/>
          </a:solidFill>
          <a:latin typeface="Helvetica Neue" charset="0"/>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jpeg"/><Relationship Id="rId5" Type="http://schemas.openxmlformats.org/officeDocument/2006/relationships/image" Target="../media/image3.jpeg"/><Relationship Id="rId6" Type="http://schemas.openxmlformats.org/officeDocument/2006/relationships/image" Target="../media/image4.jpeg"/><Relationship Id="rId7" Type="http://schemas.openxmlformats.org/officeDocument/2006/relationships/image" Target="../media/image5.jpeg"/><Relationship Id="rId8" Type="http://schemas.openxmlformats.org/officeDocument/2006/relationships/image" Target="../media/image6.jpeg"/><Relationship Id="rId9" Type="http://schemas.openxmlformats.org/officeDocument/2006/relationships/image" Target="../media/image7.jpeg"/><Relationship Id="rId10" Type="http://schemas.openxmlformats.org/officeDocument/2006/relationships/image" Target="../media/image8.jpeg"/><Relationship Id="rId1" Type="http://schemas.openxmlformats.org/officeDocument/2006/relationships/slideLayout" Target="../slideLayouts/slideLayout18.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3729038" y="1350963"/>
            <a:ext cx="5106987" cy="4179887"/>
          </a:xfrm>
        </p:spPr>
        <p:txBody>
          <a:bodyPr>
            <a:normAutofit/>
          </a:bodyPr>
          <a:lstStyle/>
          <a:p>
            <a:pPr eaLnBrk="1" hangingPunct="1">
              <a:defRPr/>
            </a:pPr>
            <a:r>
              <a:rPr lang="en-US" altLang="en-US" cap="none">
                <a:latin typeface="Helvetica Neue" charset="0"/>
                <a:ea typeface="MS PGothic" charset="-128"/>
                <a:cs typeface="Arial" charset="0"/>
              </a:rPr>
              <a:t>Two Alternative Theories of Pricing Behavior</a:t>
            </a:r>
          </a:p>
        </p:txBody>
      </p:sp>
      <p:sp>
        <p:nvSpPr>
          <p:cNvPr id="2" name="Text Placeholder 2"/>
          <p:cNvSpPr>
            <a:spLocks noGrp="1"/>
          </p:cNvSpPr>
          <p:nvPr>
            <p:ph type="body" sz="quarter" idx="10"/>
          </p:nvPr>
        </p:nvSpPr>
        <p:spPr>
          <a:xfrm>
            <a:off x="152400" y="1350963"/>
            <a:ext cx="3287713" cy="4179887"/>
          </a:xfrm>
        </p:spPr>
        <p:txBody>
          <a:bodyPr/>
          <a:lstStyle/>
          <a:p>
            <a:pPr eaLnBrk="1" hangingPunct="1"/>
            <a:r>
              <a:rPr lang="en-US" sz="11600">
                <a:solidFill>
                  <a:srgbClr val="1492C7"/>
                </a:solidFill>
                <a:latin typeface="Helvetica Neue Medium" pitchFamily="-107" charset="0"/>
                <a:cs typeface="Arial" pitchFamily="-107" charset="0"/>
              </a:rPr>
              <a:t>13A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p:cNvSpPr>
          <p:nvPr>
            <p:ph type="title"/>
          </p:nvPr>
        </p:nvSpPr>
        <p:spPr>
          <a:xfrm>
            <a:off x="457200" y="0"/>
            <a:ext cx="8229600" cy="1527175"/>
          </a:xfrm>
        </p:spPr>
        <p:txBody>
          <a:bodyPr/>
          <a:lstStyle/>
          <a:p>
            <a:r>
              <a:rPr lang="en-US">
                <a:latin typeface="Helvetica Neue" pitchFamily="-107" charset="0"/>
                <a:cs typeface="Arial" pitchFamily="-107" charset="0"/>
              </a:rPr>
              <a:t>Two Alternate Theories</a:t>
            </a:r>
          </a:p>
        </p:txBody>
      </p:sp>
      <p:sp>
        <p:nvSpPr>
          <p:cNvPr id="11266" name="Content Placeholder 2"/>
          <p:cNvSpPr>
            <a:spLocks noGrp="1"/>
          </p:cNvSpPr>
          <p:nvPr>
            <p:ph idx="1"/>
          </p:nvPr>
        </p:nvSpPr>
        <p:spPr>
          <a:xfrm>
            <a:off x="457200" y="1700213"/>
            <a:ext cx="8229600" cy="4895850"/>
          </a:xfrm>
        </p:spPr>
        <p:txBody>
          <a:bodyPr/>
          <a:lstStyle/>
          <a:p>
            <a:r>
              <a:rPr lang="en-US" sz="3200" dirty="0">
                <a:latin typeface="Arial" pitchFamily="-107" charset="0"/>
                <a:cs typeface="Arial" pitchFamily="-107" charset="0"/>
              </a:rPr>
              <a:t>Two alternative theories argue that </a:t>
            </a:r>
            <a:r>
              <a:rPr lang="en-US" sz="3200" dirty="0" err="1">
                <a:latin typeface="Arial" pitchFamily="-107" charset="0"/>
                <a:cs typeface="Arial" pitchFamily="-107" charset="0"/>
              </a:rPr>
              <a:t>oligopolists</a:t>
            </a:r>
            <a:r>
              <a:rPr lang="en-US" sz="3200" dirty="0">
                <a:latin typeface="Arial" pitchFamily="-107" charset="0"/>
                <a:cs typeface="Arial" pitchFamily="-107" charset="0"/>
              </a:rPr>
              <a:t> will form </a:t>
            </a:r>
            <a:r>
              <a:rPr lang="en-US" sz="3200" i="1" dirty="0">
                <a:latin typeface="Arial" pitchFamily="-107" charset="0"/>
                <a:cs typeface="Arial" pitchFamily="-107" charset="0"/>
              </a:rPr>
              <a:t>long-lasting</a:t>
            </a:r>
            <a:r>
              <a:rPr lang="en-US" sz="3200" dirty="0">
                <a:latin typeface="Arial" pitchFamily="-107" charset="0"/>
                <a:cs typeface="Arial" pitchFamily="-107" charset="0"/>
              </a:rPr>
              <a:t> cartels. </a:t>
            </a:r>
          </a:p>
          <a:p>
            <a:pPr lvl="1"/>
            <a:r>
              <a:rPr lang="en-US" sz="2800" dirty="0">
                <a:latin typeface="Arial" pitchFamily="-107" charset="0"/>
                <a:cs typeface="Arial" pitchFamily="-107" charset="0"/>
              </a:rPr>
              <a:t>Kinked demand curve </a:t>
            </a:r>
          </a:p>
          <a:p>
            <a:pPr lvl="1"/>
            <a:r>
              <a:rPr lang="en-US" sz="2800" dirty="0">
                <a:latin typeface="Arial" pitchFamily="-107" charset="0"/>
                <a:cs typeface="Arial" pitchFamily="-107" charset="0"/>
              </a:rPr>
              <a:t>Price leadership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457200" y="0"/>
            <a:ext cx="8229600" cy="1527175"/>
          </a:xfrm>
        </p:spPr>
        <p:txBody>
          <a:bodyPr/>
          <a:lstStyle/>
          <a:p>
            <a:r>
              <a:rPr lang="en-US">
                <a:latin typeface="Helvetica Neue" pitchFamily="-107" charset="0"/>
                <a:cs typeface="Arial" pitchFamily="-107" charset="0"/>
              </a:rPr>
              <a:t>The Kinked Demand Curve Theory</a:t>
            </a:r>
          </a:p>
        </p:txBody>
      </p:sp>
      <p:sp>
        <p:nvSpPr>
          <p:cNvPr id="53251" name="Content Placeholder 2"/>
          <p:cNvSpPr>
            <a:spLocks noGrp="1"/>
          </p:cNvSpPr>
          <p:nvPr>
            <p:ph idx="1"/>
          </p:nvPr>
        </p:nvSpPr>
        <p:spPr>
          <a:xfrm>
            <a:off x="457200" y="1624013"/>
            <a:ext cx="8229600" cy="4895850"/>
          </a:xfrm>
        </p:spPr>
        <p:txBody>
          <a:bodyPr/>
          <a:lstStyle/>
          <a:p>
            <a:r>
              <a:rPr lang="en-US" sz="2800" dirty="0" err="1">
                <a:latin typeface="Helvetica Neue" pitchFamily="-107" charset="0"/>
                <a:cs typeface="Arial" pitchFamily="-107" charset="0"/>
              </a:rPr>
              <a:t>Oligopolists</a:t>
            </a:r>
            <a:r>
              <a:rPr lang="en-US" sz="2800" dirty="0">
                <a:latin typeface="Helvetica Neue" pitchFamily="-107" charset="0"/>
                <a:cs typeface="Arial" pitchFamily="-107" charset="0"/>
              </a:rPr>
              <a:t> have a greater tendency to respond aggressively to rivals’ price cuts but will ignore price increases.</a:t>
            </a:r>
          </a:p>
          <a:p>
            <a:pPr lvl="1"/>
            <a:r>
              <a:rPr lang="en-US" sz="2800" dirty="0">
                <a:latin typeface="Helvetica Neue" pitchFamily="-107" charset="0"/>
                <a:cs typeface="Arial" pitchFamily="-107" charset="0"/>
              </a:rPr>
              <a:t>Suppose a group of firms have agreed on some price.</a:t>
            </a:r>
          </a:p>
          <a:p>
            <a:pPr lvl="1"/>
            <a:r>
              <a:rPr lang="en-US" sz="2800" dirty="0">
                <a:latin typeface="Helvetica Neue" pitchFamily="-107" charset="0"/>
                <a:cs typeface="Arial" pitchFamily="-107" charset="0"/>
              </a:rPr>
              <a:t>If one of the firms increases its price:</a:t>
            </a:r>
          </a:p>
          <a:p>
            <a:pPr lvl="2"/>
            <a:r>
              <a:rPr lang="en-US" sz="2800" dirty="0">
                <a:latin typeface="Helvetica Neue" pitchFamily="-107" charset="0"/>
                <a:ea typeface="Helvetica Neue" pitchFamily="-107" charset="0"/>
                <a:cs typeface="Helvetica Neue" pitchFamily="-107" charset="0"/>
              </a:rPr>
              <a:t>The other firms keep their prices the same.</a:t>
            </a:r>
          </a:p>
          <a:p>
            <a:pPr lvl="1"/>
            <a:r>
              <a:rPr lang="en-US" sz="2800" dirty="0">
                <a:latin typeface="Helvetica Neue" pitchFamily="-107" charset="0"/>
                <a:cs typeface="Arial" pitchFamily="-107" charset="0"/>
              </a:rPr>
              <a:t>If one of the firms decreases its price:</a:t>
            </a:r>
          </a:p>
          <a:p>
            <a:pPr lvl="2"/>
            <a:r>
              <a:rPr lang="en-US" sz="2800" dirty="0">
                <a:latin typeface="Helvetica Neue" pitchFamily="-107" charset="0"/>
                <a:ea typeface="Helvetica Neue" pitchFamily="-107" charset="0"/>
                <a:cs typeface="Helvetica Neue" pitchFamily="-107" charset="0"/>
              </a:rPr>
              <a:t>The other firms match that price decrease.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32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descr="An example of a Kinked Demand Curve. On the y axis is price, and on the x axis is quantity.  The demand curve is linear with a negative slope until the point at quantity, Q, and price, P, where the demand curve's slope decreases greatly, creating a kink in the demand curve. Above the price, P, and before the kink, market rivals ignore price increases, but below P, and after the kink, rivals match price decreases. The marginal revenue curve is linear with a negative slope greater than the demand curve. At the kink in the demand curve, the marginal revenue curve becomes discontinuous. Due to this discontinuity, changes in marginal cost do not cause firms to change their pricing and output. The marginal cost curves MC 1 and MC 2 are nonlinear and concave up, where MC 2 is above MC 1. Both curves intersect the Marginal Revenue curve at the discontinuity. If MC 1 increases to MC 2, or MC 2 decreases to MC 1, there is no change in pricing or output."/>
          <p:cNvPicPr>
            <a:picLocks noChangeAspect="1"/>
          </p:cNvPicPr>
          <p:nvPr/>
        </p:nvPicPr>
        <p:blipFill>
          <a:blip r:embed="rId3">
            <a:clrChange>
              <a:clrFrom>
                <a:srgbClr val="FFFFFF"/>
              </a:clrFrom>
              <a:clrTo>
                <a:srgbClr val="FFFFFF">
                  <a:alpha val="0"/>
                </a:srgbClr>
              </a:clrTo>
            </a:clrChange>
          </a:blip>
          <a:stretch>
            <a:fillRect/>
          </a:stretch>
        </p:blipFill>
        <p:spPr>
          <a:xfrm>
            <a:off x="835152" y="999512"/>
            <a:ext cx="7473696" cy="5791200"/>
          </a:xfrm>
          <a:prstGeom prst="rect">
            <a:avLst/>
          </a:prstGeom>
        </p:spPr>
      </p:pic>
      <p:sp>
        <p:nvSpPr>
          <p:cNvPr id="15370" name="Title 10"/>
          <p:cNvSpPr>
            <a:spLocks noGrp="1"/>
          </p:cNvSpPr>
          <p:nvPr>
            <p:ph type="title"/>
          </p:nvPr>
        </p:nvSpPr>
        <p:spPr/>
        <p:txBody>
          <a:bodyPr/>
          <a:lstStyle/>
          <a:p>
            <a:r>
              <a:rPr lang="en-US" smtClean="0"/>
              <a:t>The Kinked Demand Curve</a:t>
            </a:r>
            <a:endParaRPr lang="en-US"/>
          </a:p>
        </p:txBody>
      </p:sp>
      <p:pic>
        <p:nvPicPr>
          <p:cNvPr id="22" name="Picture 21"/>
          <p:cNvPicPr>
            <a:picLocks noChangeAspect="1"/>
          </p:cNvPicPr>
          <p:nvPr/>
        </p:nvPicPr>
        <p:blipFill>
          <a:blip r:embed="rId4">
            <a:clrChange>
              <a:clrFrom>
                <a:srgbClr val="FFFFFF"/>
              </a:clrFrom>
              <a:clrTo>
                <a:srgbClr val="FFFFFF">
                  <a:alpha val="0"/>
                </a:srgbClr>
              </a:clrTo>
            </a:clrChange>
          </a:blip>
          <a:stretch>
            <a:fillRect/>
          </a:stretch>
        </p:blipFill>
        <p:spPr>
          <a:xfrm>
            <a:off x="3099478" y="1063690"/>
            <a:ext cx="1834896" cy="1584960"/>
          </a:xfrm>
          <a:prstGeom prst="rect">
            <a:avLst/>
          </a:prstGeom>
        </p:spPr>
      </p:pic>
      <p:pic>
        <p:nvPicPr>
          <p:cNvPr id="23" name="Picture 22"/>
          <p:cNvPicPr>
            <a:picLocks noChangeAspect="1"/>
          </p:cNvPicPr>
          <p:nvPr/>
        </p:nvPicPr>
        <p:blipFill>
          <a:blip r:embed="rId5">
            <a:clrChange>
              <a:clrFrom>
                <a:srgbClr val="FFFFFF"/>
              </a:clrFrom>
              <a:clrTo>
                <a:srgbClr val="FFFFFF">
                  <a:alpha val="0"/>
                </a:srgbClr>
              </a:clrTo>
            </a:clrChange>
          </a:blip>
          <a:stretch>
            <a:fillRect/>
          </a:stretch>
        </p:blipFill>
        <p:spPr>
          <a:xfrm>
            <a:off x="5532116" y="4057533"/>
            <a:ext cx="2621280" cy="896112"/>
          </a:xfrm>
          <a:prstGeom prst="rect">
            <a:avLst/>
          </a:prstGeom>
        </p:spPr>
      </p:pic>
      <p:pic>
        <p:nvPicPr>
          <p:cNvPr id="24" name="Picture 23"/>
          <p:cNvPicPr>
            <a:picLocks noChangeAspect="1"/>
          </p:cNvPicPr>
          <p:nvPr/>
        </p:nvPicPr>
        <p:blipFill>
          <a:blip r:embed="rId6">
            <a:clrChange>
              <a:clrFrom>
                <a:srgbClr val="FFFFFF"/>
              </a:clrFrom>
              <a:clrTo>
                <a:srgbClr val="FFFFFF">
                  <a:alpha val="0"/>
                </a:srgbClr>
              </a:clrTo>
            </a:clrChange>
          </a:blip>
          <a:stretch>
            <a:fillRect/>
          </a:stretch>
        </p:blipFill>
        <p:spPr>
          <a:xfrm>
            <a:off x="1471170" y="2182049"/>
            <a:ext cx="3779520" cy="4529328"/>
          </a:xfrm>
          <a:prstGeom prst="rect">
            <a:avLst/>
          </a:prstGeom>
        </p:spPr>
      </p:pic>
      <p:pic>
        <p:nvPicPr>
          <p:cNvPr id="25" name="Picture 24"/>
          <p:cNvPicPr>
            <a:picLocks noChangeAspect="1"/>
          </p:cNvPicPr>
          <p:nvPr/>
        </p:nvPicPr>
        <p:blipFill>
          <a:blip r:embed="rId7">
            <a:clrChange>
              <a:clrFrom>
                <a:srgbClr val="FFFFFF"/>
              </a:clrFrom>
              <a:clrTo>
                <a:srgbClr val="FFFFFF">
                  <a:alpha val="0"/>
                </a:srgbClr>
              </a:clrTo>
            </a:clrChange>
          </a:blip>
          <a:stretch>
            <a:fillRect/>
          </a:stretch>
        </p:blipFill>
        <p:spPr>
          <a:xfrm>
            <a:off x="2737837" y="3394963"/>
            <a:ext cx="3651504" cy="1548384"/>
          </a:xfrm>
          <a:prstGeom prst="rect">
            <a:avLst/>
          </a:prstGeom>
        </p:spPr>
      </p:pic>
      <p:pic>
        <p:nvPicPr>
          <p:cNvPr id="26" name="Picture 25"/>
          <p:cNvPicPr>
            <a:picLocks noChangeAspect="1"/>
          </p:cNvPicPr>
          <p:nvPr/>
        </p:nvPicPr>
        <p:blipFill>
          <a:blip r:embed="rId8">
            <a:clrChange>
              <a:clrFrom>
                <a:srgbClr val="FFFFFF"/>
              </a:clrFrom>
              <a:clrTo>
                <a:srgbClr val="FFFFFF">
                  <a:alpha val="0"/>
                </a:srgbClr>
              </a:clrTo>
            </a:clrChange>
          </a:blip>
          <a:stretch>
            <a:fillRect/>
          </a:stretch>
        </p:blipFill>
        <p:spPr>
          <a:xfrm>
            <a:off x="2710293" y="2627221"/>
            <a:ext cx="3639312" cy="1956816"/>
          </a:xfrm>
          <a:prstGeom prst="rect">
            <a:avLst/>
          </a:prstGeom>
        </p:spPr>
      </p:pic>
      <p:pic>
        <p:nvPicPr>
          <p:cNvPr id="27" name="Picture 26"/>
          <p:cNvPicPr>
            <a:picLocks noChangeAspect="1"/>
          </p:cNvPicPr>
          <p:nvPr/>
        </p:nvPicPr>
        <p:blipFill>
          <a:blip r:embed="rId9">
            <a:clrChange>
              <a:clrFrom>
                <a:srgbClr val="FFFFFF"/>
              </a:clrFrom>
              <a:clrTo>
                <a:srgbClr val="FFFFFF">
                  <a:alpha val="0"/>
                </a:srgbClr>
              </a:clrTo>
            </a:clrChange>
          </a:blip>
          <a:stretch>
            <a:fillRect/>
          </a:stretch>
        </p:blipFill>
        <p:spPr>
          <a:xfrm>
            <a:off x="4502630" y="4475455"/>
            <a:ext cx="121920" cy="262128"/>
          </a:xfrm>
          <a:prstGeom prst="rect">
            <a:avLst/>
          </a:prstGeom>
        </p:spPr>
      </p:pic>
      <p:pic>
        <p:nvPicPr>
          <p:cNvPr id="28" name="Picture 27"/>
          <p:cNvPicPr>
            <a:picLocks noChangeAspect="1"/>
          </p:cNvPicPr>
          <p:nvPr/>
        </p:nvPicPr>
        <p:blipFill>
          <a:blip r:embed="rId10">
            <a:clrChange>
              <a:clrFrom>
                <a:srgbClr val="FFFFFF"/>
              </a:clrFrom>
              <a:clrTo>
                <a:srgbClr val="FFFFFF">
                  <a:alpha val="0"/>
                </a:srgbClr>
              </a:clrTo>
            </a:clrChange>
          </a:blip>
          <a:stretch>
            <a:fillRect/>
          </a:stretch>
        </p:blipFill>
        <p:spPr>
          <a:xfrm>
            <a:off x="3616509" y="4590160"/>
            <a:ext cx="128016" cy="26822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down)">
                                      <p:cBhvr>
                                        <p:cTn id="7" dur="10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wipe(left)">
                                      <p:cBhvr>
                                        <p:cTn id="12" dur="10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wipe(left)">
                                      <p:cBhvr>
                                        <p:cTn id="17" dur="10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wipe(left)">
                                      <p:cBhvr>
                                        <p:cTn id="22" dur="1000"/>
                                        <p:tgtEl>
                                          <p:spTgt spid="25"/>
                                        </p:tgtEl>
                                      </p:cBhvr>
                                    </p:animEffect>
                                  </p:childTnLst>
                                </p:cTn>
                              </p:par>
                            </p:childTnLst>
                          </p:cTn>
                        </p:par>
                        <p:par>
                          <p:cTn id="23" fill="hold">
                            <p:stCondLst>
                              <p:cond delay="1000"/>
                            </p:stCondLst>
                            <p:childTnLst>
                              <p:par>
                                <p:cTn id="24" presetID="22" presetClass="entr" presetSubtype="8" fill="hold" nodeType="afterEffect">
                                  <p:stCondLst>
                                    <p:cond delay="0"/>
                                  </p:stCondLst>
                                  <p:childTnLst>
                                    <p:set>
                                      <p:cBhvr>
                                        <p:cTn id="25" dur="1" fill="hold">
                                          <p:stCondLst>
                                            <p:cond delay="0"/>
                                          </p:stCondLst>
                                        </p:cTn>
                                        <p:tgtEl>
                                          <p:spTgt spid="26"/>
                                        </p:tgtEl>
                                        <p:attrNameLst>
                                          <p:attrName>style.visibility</p:attrName>
                                        </p:attrNameLst>
                                      </p:cBhvr>
                                      <p:to>
                                        <p:strVal val="visible"/>
                                      </p:to>
                                    </p:set>
                                    <p:animEffect transition="in" filter="wipe(left)">
                                      <p:cBhvr>
                                        <p:cTn id="26" dur="1000"/>
                                        <p:tgtEl>
                                          <p:spTgt spid="26"/>
                                        </p:tgtEl>
                                      </p:cBhvr>
                                    </p:animEffect>
                                  </p:childTnLst>
                                </p:cTn>
                              </p:par>
                            </p:childTnLst>
                          </p:cTn>
                        </p:par>
                        <p:par>
                          <p:cTn id="27" fill="hold">
                            <p:stCondLst>
                              <p:cond delay="2000"/>
                            </p:stCondLst>
                            <p:childTnLst>
                              <p:par>
                                <p:cTn id="28" presetID="22" presetClass="entr" presetSubtype="1" fill="hold" nodeType="afterEffect">
                                  <p:stCondLst>
                                    <p:cond delay="0"/>
                                  </p:stCondLst>
                                  <p:childTnLst>
                                    <p:set>
                                      <p:cBhvr>
                                        <p:cTn id="29" dur="1" fill="hold">
                                          <p:stCondLst>
                                            <p:cond delay="0"/>
                                          </p:stCondLst>
                                        </p:cTn>
                                        <p:tgtEl>
                                          <p:spTgt spid="27"/>
                                        </p:tgtEl>
                                        <p:attrNameLst>
                                          <p:attrName>style.visibility</p:attrName>
                                        </p:attrNameLst>
                                      </p:cBhvr>
                                      <p:to>
                                        <p:strVal val="visible"/>
                                      </p:to>
                                    </p:set>
                                    <p:animEffect transition="in" filter="wipe(up)">
                                      <p:cBhvr>
                                        <p:cTn id="30" dur="500"/>
                                        <p:tgtEl>
                                          <p:spTgt spid="27"/>
                                        </p:tgtEl>
                                      </p:cBhvr>
                                    </p:animEffect>
                                  </p:childTnLst>
                                </p:cTn>
                              </p:par>
                            </p:childTnLst>
                          </p:cTn>
                        </p:par>
                        <p:par>
                          <p:cTn id="31" fill="hold">
                            <p:stCondLst>
                              <p:cond delay="2500"/>
                            </p:stCondLst>
                            <p:childTnLst>
                              <p:par>
                                <p:cTn id="32" presetID="22" presetClass="entr" presetSubtype="4" fill="hold" nodeType="afterEffect">
                                  <p:stCondLst>
                                    <p:cond delay="0"/>
                                  </p:stCondLst>
                                  <p:childTnLst>
                                    <p:set>
                                      <p:cBhvr>
                                        <p:cTn id="33" dur="1" fill="hold">
                                          <p:stCondLst>
                                            <p:cond delay="0"/>
                                          </p:stCondLst>
                                        </p:cTn>
                                        <p:tgtEl>
                                          <p:spTgt spid="28"/>
                                        </p:tgtEl>
                                        <p:attrNameLst>
                                          <p:attrName>style.visibility</p:attrName>
                                        </p:attrNameLst>
                                      </p:cBhvr>
                                      <p:to>
                                        <p:strVal val="visible"/>
                                      </p:to>
                                    </p:set>
                                    <p:animEffect transition="in" filter="wipe(down)">
                                      <p:cBhvr>
                                        <p:cTn id="34"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xfrm>
            <a:off x="457200" y="0"/>
            <a:ext cx="8229600" cy="1527175"/>
          </a:xfrm>
        </p:spPr>
        <p:txBody>
          <a:bodyPr/>
          <a:lstStyle/>
          <a:p>
            <a:r>
              <a:rPr lang="en-US">
                <a:latin typeface="Helvetica Neue" pitchFamily="-107" charset="0"/>
                <a:cs typeface="Arial" pitchFamily="-107" charset="0"/>
              </a:rPr>
              <a:t>Price Leadership</a:t>
            </a:r>
          </a:p>
        </p:txBody>
      </p:sp>
      <p:sp>
        <p:nvSpPr>
          <p:cNvPr id="53251" name="Content Placeholder 2"/>
          <p:cNvSpPr>
            <a:spLocks noGrp="1"/>
          </p:cNvSpPr>
          <p:nvPr>
            <p:ph idx="1"/>
          </p:nvPr>
        </p:nvSpPr>
        <p:spPr>
          <a:xfrm>
            <a:off x="457200" y="1624013"/>
            <a:ext cx="8229600" cy="4895850"/>
          </a:xfrm>
        </p:spPr>
        <p:txBody>
          <a:bodyPr/>
          <a:lstStyle/>
          <a:p>
            <a:r>
              <a:rPr lang="en-US" sz="3200">
                <a:latin typeface="Helvetica Neue" pitchFamily="-107" charset="0"/>
                <a:cs typeface="Arial" pitchFamily="-107" charset="0"/>
              </a:rPr>
              <a:t>Price leadership</a:t>
            </a:r>
          </a:p>
          <a:p>
            <a:pPr lvl="1"/>
            <a:r>
              <a:rPr lang="en-US" sz="2800">
                <a:latin typeface="Helvetica Neue" pitchFamily="-107" charset="0"/>
                <a:cs typeface="Arial" pitchFamily="-107" charset="0"/>
              </a:rPr>
              <a:t>A single firm that produces a large share of total output is the price leader.</a:t>
            </a:r>
          </a:p>
          <a:p>
            <a:pPr lvl="1"/>
            <a:r>
              <a:rPr lang="en-US" sz="2800">
                <a:latin typeface="Helvetica Neue" pitchFamily="-107" charset="0"/>
                <a:cs typeface="Arial" pitchFamily="-107" charset="0"/>
              </a:rPr>
              <a:t>It sets a price that maximizes its profits, and smaller firms match that price.</a:t>
            </a:r>
          </a:p>
          <a:p>
            <a:pPr lvl="1"/>
            <a:r>
              <a:rPr lang="en-US" sz="2800">
                <a:latin typeface="Helvetica Neue" pitchFamily="-107" charset="0"/>
                <a:cs typeface="Arial" pitchFamily="-107" charset="0"/>
              </a:rPr>
              <a:t>Price leadership is not illegal since it involves </a:t>
            </a:r>
            <a:r>
              <a:rPr lang="en-US" sz="2800" i="1">
                <a:latin typeface="Helvetica Neue" pitchFamily="-107" charset="0"/>
                <a:cs typeface="Arial" pitchFamily="-107" charset="0"/>
              </a:rPr>
              <a:t>tacit </a:t>
            </a:r>
            <a:r>
              <a:rPr lang="en-US" sz="2800">
                <a:latin typeface="Helvetica Neue" pitchFamily="-107" charset="0"/>
                <a:cs typeface="Arial" pitchFamily="-107" charset="0"/>
              </a:rPr>
              <a:t>collusion, not </a:t>
            </a:r>
            <a:r>
              <a:rPr lang="en-US" sz="2800" i="1">
                <a:latin typeface="Helvetica Neue" pitchFamily="-107" charset="0"/>
                <a:cs typeface="Arial" pitchFamily="-107" charset="0"/>
              </a:rPr>
              <a:t>explicit </a:t>
            </a:r>
            <a:r>
              <a:rPr lang="en-US" sz="2800">
                <a:latin typeface="Helvetica Neue" pitchFamily="-107" charset="0"/>
                <a:cs typeface="Arial" pitchFamily="-107" charset="0"/>
              </a:rPr>
              <a:t>collusion. </a:t>
            </a:r>
          </a:p>
          <a:p>
            <a:r>
              <a:rPr lang="en-US" sz="3200">
                <a:latin typeface="Helvetica Neue" pitchFamily="-107" charset="0"/>
                <a:cs typeface="Arial" pitchFamily="-107" charset="0"/>
              </a:rPr>
              <a:t>Airlines</a:t>
            </a:r>
          </a:p>
          <a:p>
            <a:pPr lvl="1"/>
            <a:r>
              <a:rPr lang="en-US" sz="2800">
                <a:latin typeface="Helvetica Neue" pitchFamily="-107" charset="0"/>
                <a:cs typeface="Arial" pitchFamily="-107" charset="0"/>
              </a:rPr>
              <a:t>The leader airline sets the fare for a given route, and others follow.</a:t>
            </a:r>
          </a:p>
          <a:p>
            <a:endParaRPr lang="en-US" sz="3200">
              <a:latin typeface="Helvetica Neue" pitchFamily="-107" charset="0"/>
              <a:cs typeface="Arial" pitchFamily="-107"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3251">
                                            <p:txEl>
                                              <p:pRg st="4" end="4"/>
                                            </p:txEl>
                                          </p:spTgt>
                                        </p:tgtEl>
                                        <p:attrNameLst>
                                          <p:attrName>style.visibility</p:attrName>
                                        </p:attrNameLst>
                                      </p:cBhvr>
                                      <p:to>
                                        <p:strVal val="visible"/>
                                      </p:to>
                                    </p:set>
                                  </p:childTnLst>
                                </p:cTn>
                              </p:par>
                            </p:childTnLst>
                          </p:cTn>
                        </p:par>
                        <p:par>
                          <p:cTn id="19" fill="hold" nodeType="afterGroup">
                            <p:stCondLst>
                              <p:cond delay="0"/>
                            </p:stCondLst>
                            <p:childTnLst>
                              <p:par>
                                <p:cTn id="20" presetID="1" presetClass="entr" presetSubtype="0" fill="hold" grpId="0" nodeType="afterEffect">
                                  <p:stCondLst>
                                    <p:cond delay="0"/>
                                  </p:stCondLst>
                                  <p:childTnLst>
                                    <p:set>
                                      <p:cBhvr>
                                        <p:cTn id="21" dur="1" fill="hold">
                                          <p:stCondLst>
                                            <p:cond delay="0"/>
                                          </p:stCondLst>
                                        </p:cTn>
                                        <p:tgtEl>
                                          <p:spTgt spid="532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uiExpand="1" build="p"/>
    </p:bldLst>
  </p:timing>
</p:sld>
</file>

<file path=ppt/theme/theme1.xml><?xml version="1.0" encoding="utf-8"?>
<a:theme xmlns:a="http://schemas.openxmlformats.org/drawingml/2006/main" name="Office Theme">
  <a:themeElements>
    <a:clrScheme name="Kollman Colors">
      <a:dk1>
        <a:sysClr val="windowText" lastClr="000000"/>
      </a:dk1>
      <a:lt1>
        <a:sysClr val="window" lastClr="FFFFFF"/>
      </a:lt1>
      <a:dk2>
        <a:srgbClr val="1F497D"/>
      </a:dk2>
      <a:lt2>
        <a:srgbClr val="EEECE1"/>
      </a:lt2>
      <a:accent1>
        <a:srgbClr val="4F81BD"/>
      </a:accent1>
      <a:accent2>
        <a:srgbClr val="C0290B"/>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4_Office Theme">
  <a:themeElements>
    <a:clrScheme name="4_Office Theme 1">
      <a:dk1>
        <a:srgbClr val="000000"/>
      </a:dk1>
      <a:lt1>
        <a:srgbClr val="FFFFFF"/>
      </a:lt1>
      <a:dk2>
        <a:srgbClr val="1F497D"/>
      </a:dk2>
      <a:lt2>
        <a:srgbClr val="EEECE1"/>
      </a:lt2>
      <a:accent1>
        <a:srgbClr val="4F81BD"/>
      </a:accent1>
      <a:accent2>
        <a:srgbClr val="C0290B"/>
      </a:accent2>
      <a:accent3>
        <a:srgbClr val="FFFFFF"/>
      </a:accent3>
      <a:accent4>
        <a:srgbClr val="000000"/>
      </a:accent4>
      <a:accent5>
        <a:srgbClr val="B2C1DB"/>
      </a:accent5>
      <a:accent6>
        <a:srgbClr val="AE2409"/>
      </a:accent6>
      <a:hlink>
        <a:srgbClr val="0000FF"/>
      </a:hlink>
      <a:folHlink>
        <a:srgbClr val="800080"/>
      </a:folHlink>
    </a:clrScheme>
    <a:fontScheme name="4_Office Theme">
      <a:majorFont>
        <a:latin typeface="Arial"/>
        <a:ea typeface="MS PGothic"/>
        <a:cs typeface="Arial"/>
      </a:majorFont>
      <a:minorFont>
        <a:latin typeface="Arial"/>
        <a:ea typeface="MS PGothic"/>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4_Office Theme 1">
        <a:dk1>
          <a:srgbClr val="000000"/>
        </a:dk1>
        <a:lt1>
          <a:srgbClr val="FFFFFF"/>
        </a:lt1>
        <a:dk2>
          <a:srgbClr val="1F497D"/>
        </a:dk2>
        <a:lt2>
          <a:srgbClr val="EEECE1"/>
        </a:lt2>
        <a:accent1>
          <a:srgbClr val="4F81BD"/>
        </a:accent1>
        <a:accent2>
          <a:srgbClr val="C0290B"/>
        </a:accent2>
        <a:accent3>
          <a:srgbClr val="FFFFFF"/>
        </a:accent3>
        <a:accent4>
          <a:srgbClr val="000000"/>
        </a:accent4>
        <a:accent5>
          <a:srgbClr val="B2C1DB"/>
        </a:accent5>
        <a:accent6>
          <a:srgbClr val="AE2409"/>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5_Office Theme">
  <a:themeElements>
    <a:clrScheme name="5_Office Theme 1">
      <a:dk1>
        <a:srgbClr val="000000"/>
      </a:dk1>
      <a:lt1>
        <a:srgbClr val="FFFFFF"/>
      </a:lt1>
      <a:dk2>
        <a:srgbClr val="1F497D"/>
      </a:dk2>
      <a:lt2>
        <a:srgbClr val="EEECE1"/>
      </a:lt2>
      <a:accent1>
        <a:srgbClr val="4F81BD"/>
      </a:accent1>
      <a:accent2>
        <a:srgbClr val="C0290B"/>
      </a:accent2>
      <a:accent3>
        <a:srgbClr val="FFFFFF"/>
      </a:accent3>
      <a:accent4>
        <a:srgbClr val="000000"/>
      </a:accent4>
      <a:accent5>
        <a:srgbClr val="B2C1DB"/>
      </a:accent5>
      <a:accent6>
        <a:srgbClr val="AE2409"/>
      </a:accent6>
      <a:hlink>
        <a:srgbClr val="0000FF"/>
      </a:hlink>
      <a:folHlink>
        <a:srgbClr val="800080"/>
      </a:folHlink>
    </a:clrScheme>
    <a:fontScheme name="5_Office Theme">
      <a:majorFont>
        <a:latin typeface="Arial"/>
        <a:ea typeface="MS PGothic"/>
        <a:cs typeface="MS PGothic"/>
      </a:majorFont>
      <a:minorFont>
        <a:latin typeface="Arial"/>
        <a:ea typeface="MS PGothic"/>
        <a:cs typeface="MS PGothic"/>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5_Office Theme 1">
        <a:dk1>
          <a:srgbClr val="000000"/>
        </a:dk1>
        <a:lt1>
          <a:srgbClr val="FFFFFF"/>
        </a:lt1>
        <a:dk2>
          <a:srgbClr val="1F497D"/>
        </a:dk2>
        <a:lt2>
          <a:srgbClr val="EEECE1"/>
        </a:lt2>
        <a:accent1>
          <a:srgbClr val="4F81BD"/>
        </a:accent1>
        <a:accent2>
          <a:srgbClr val="C0290B"/>
        </a:accent2>
        <a:accent3>
          <a:srgbClr val="FFFFFF"/>
        </a:accent3>
        <a:accent4>
          <a:srgbClr val="000000"/>
        </a:accent4>
        <a:accent5>
          <a:srgbClr val="B2C1DB"/>
        </a:accent5>
        <a:accent6>
          <a:srgbClr val="AE2409"/>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7_Office Theme">
  <a:themeElements>
    <a:clrScheme name="7_Office Theme 1">
      <a:dk1>
        <a:srgbClr val="000000"/>
      </a:dk1>
      <a:lt1>
        <a:srgbClr val="FFFFFF"/>
      </a:lt1>
      <a:dk2>
        <a:srgbClr val="1F497D"/>
      </a:dk2>
      <a:lt2>
        <a:srgbClr val="EEECE1"/>
      </a:lt2>
      <a:accent1>
        <a:srgbClr val="4F81BD"/>
      </a:accent1>
      <a:accent2>
        <a:srgbClr val="C0290B"/>
      </a:accent2>
      <a:accent3>
        <a:srgbClr val="FFFFFF"/>
      </a:accent3>
      <a:accent4>
        <a:srgbClr val="000000"/>
      </a:accent4>
      <a:accent5>
        <a:srgbClr val="B2C1DB"/>
      </a:accent5>
      <a:accent6>
        <a:srgbClr val="AE2409"/>
      </a:accent6>
      <a:hlink>
        <a:srgbClr val="0000FF"/>
      </a:hlink>
      <a:folHlink>
        <a:srgbClr val="800080"/>
      </a:folHlink>
    </a:clrScheme>
    <a:fontScheme name="7_Office Theme">
      <a:majorFont>
        <a:latin typeface="Arial"/>
        <a:ea typeface="MS PGothic"/>
        <a:cs typeface="MS PGothic"/>
      </a:majorFont>
      <a:minorFont>
        <a:latin typeface="Arial"/>
        <a:ea typeface="MS PGothic"/>
        <a:cs typeface="MS PGothic"/>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7_Office Theme 1">
        <a:dk1>
          <a:srgbClr val="000000"/>
        </a:dk1>
        <a:lt1>
          <a:srgbClr val="FFFFFF"/>
        </a:lt1>
        <a:dk2>
          <a:srgbClr val="1F497D"/>
        </a:dk2>
        <a:lt2>
          <a:srgbClr val="EEECE1"/>
        </a:lt2>
        <a:accent1>
          <a:srgbClr val="4F81BD"/>
        </a:accent1>
        <a:accent2>
          <a:srgbClr val="C0290B"/>
        </a:accent2>
        <a:accent3>
          <a:srgbClr val="FFFFFF"/>
        </a:accent3>
        <a:accent4>
          <a:srgbClr val="000000"/>
        </a:accent4>
        <a:accent5>
          <a:srgbClr val="B2C1DB"/>
        </a:accent5>
        <a:accent6>
          <a:srgbClr val="AE2409"/>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7619</TotalTime>
  <Words>583</Words>
  <Application>Microsoft Macintosh PowerPoint</Application>
  <PresentationFormat>On-screen Show (4:3)</PresentationFormat>
  <Paragraphs>62</Paragraphs>
  <Slides>5</Slides>
  <Notes>4</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5</vt:i4>
      </vt:variant>
    </vt:vector>
  </HeadingPairs>
  <TitlesOfParts>
    <vt:vector size="15" baseType="lpstr">
      <vt:lpstr>Calibri</vt:lpstr>
      <vt:lpstr>Helvetica Neue</vt:lpstr>
      <vt:lpstr>Helvetica Neue Medium</vt:lpstr>
      <vt:lpstr>MS PGothic</vt:lpstr>
      <vt:lpstr>ＭＳ Ｐゴシック</vt:lpstr>
      <vt:lpstr>Arial</vt:lpstr>
      <vt:lpstr>Office Theme</vt:lpstr>
      <vt:lpstr>4_Office Theme</vt:lpstr>
      <vt:lpstr>5_Office Theme</vt:lpstr>
      <vt:lpstr>7_Office Theme</vt:lpstr>
      <vt:lpstr>Two Alternative Theories of Pricing Behavior</vt:lpstr>
      <vt:lpstr>Two Alternate Theories</vt:lpstr>
      <vt:lpstr>The Kinked Demand Curve Theory</vt:lpstr>
      <vt:lpstr>The Kinked Demand Curve</vt:lpstr>
      <vt:lpstr>Price Leadership</vt:lpstr>
    </vt:vector>
  </TitlesOfParts>
  <Company>W.W.Norton &amp; Company</Company>
  <LinksUpToDate>false</LinksUpToDate>
  <SharedDoc>false</SharedDoc>
  <HyperlinksChanged>false</HyperlinksChanged>
  <AppVersion>15.0028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FEDERALISM</dc:title>
  <dc:creator>Peter Lesser;Philip Heap</dc:creator>
  <cp:lastModifiedBy>Victoria Reuter</cp:lastModifiedBy>
  <cp:revision>438</cp:revision>
  <dcterms:created xsi:type="dcterms:W3CDTF">2017-02-15T19:41:09Z</dcterms:created>
  <dcterms:modified xsi:type="dcterms:W3CDTF">2017-03-29T19:31:18Z</dcterms:modified>
</cp:coreProperties>
</file>